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7E31A-651F-4958-A70F-5CE57FD71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DAD15-6843-4322-BB7F-4B7F49B0D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E807E-8160-4328-95E4-ABA18DA9A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CA467D-D880-44D3-B7ED-D97FA36B1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2B8483-60A3-4F92-9462-73C445AE6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5EB917-8865-4924-BC11-6E0D1D0B8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935439-B3D0-4784-AB83-1512FEC11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053D77-7388-4779-A093-EDF8EC497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D5B7C1-2103-4D8A-80F0-AE4B7C0F6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4C7EA-4E46-477F-AA93-E575D3D10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DA37B-AD92-4B01-B2A5-01C5B33F1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11052137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运动竞赛制胜系统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运动竞赛制胜因素分析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运动竞赛制胜策略制定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运动竞赛制胜战术运用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运动竞赛制胜系统训练与实践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运动竞赛制胜系统评估与优化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通过建立制胜系统，提高运动员的竞技水平和比赛成绩，促进运动项目的整体发展。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提升运动竞赛水平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探索运动竞赛规律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推动体育科研发展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305" r="1230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深入研究运动竞赛的制胜因素和规律，为教练员和运动员提供科学的训练和比赛指导。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将运动竞赛制胜系统作为体育科研的重要领域，推动相关理论和方法的创新与发展。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125" r="21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制胜系统是指在运动竞赛中，运动员为战胜对手、争取优异成绩而采取的一系列相互关联、相互作用的策略和方法的总称。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制胜系统的定义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制胜系统包括技战术、体能、心理、智能等多个方面，各方面相互影响、相互制约，共同构成一个完整的系统。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制胜系统的构成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制胜系统具有针对性、动态性、整体性等特点，需要根据不同运动项目、不同比赛环境进行灵活调整和优化。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制胜系统的特点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竞赛制胜系统概述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运动竞赛制胜因素分析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体能水平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战术能力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心理能力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运动员因素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464" r="1646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2443" b="244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9828" r="2982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3555" r="355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运动员的速度、力量、耐力、灵敏度和柔韧性等身体素质对竞赛结果有直接影响。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运动员对运动技能的掌握程度和运用能力，包括动作的准确性、协调性和稳定性等。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运动员在比赛中根据对手和自身情况，灵活运用各种战术手段以争取比赛胜利的能力。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运动员在比赛中的心理稳定性和调节能力，包括自信心、意志品质和抗压能力等。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708" r="17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激励手段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教练员通过有效的激励手段，激发运动员的比赛斗志和拼搏精神。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教练员制定的训练计划的科学性、针对性和实效性，直接影响运动员的竞技状态。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指挥能力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教练员在比赛中的指挥调度能力，包括战术布置、人员调配和临场应变等。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教练员因素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判罚尺度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裁判员在比赛中的判罚标准和尺度，直接影响比赛的公正性和运动员的心态。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业务水平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裁判员对比赛规则和裁判法的掌握程度和运用能力，关系到比赛能否顺利进行。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职业道德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裁判员在比赛中的职业道德和操守，是保证比赛公正、公平的重要因素。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裁判员因素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986" r="339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竞赛规则是比赛的基本准则，对运动员的技术、战术和心理等方面都有重要影响。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竞赛规则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场地器材的质量和规格直接影响运动员的技术发挥和比赛成绩，如田径场地的硬度、游泳馆的水温等。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场地器材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竞赛规则与场地器材因素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运动竞赛制胜策略制定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38" r="273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深入了解自身和对手的实力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在制定制胜策略时，首先要对自身和对手的实力有充分的了解。这包括运动员的技术水平、战术风格、体能状况以及心理素质等方面。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分析对手的优势和劣势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通过观察和收集对手的比赛数据，分析出对手的优势和劣势，以便在比赛中制定相应的应对策略。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制定针对性训练计划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根据对自身和对手的了解，制定针对性的训练计划，提高运动员在比赛中的竞技水平。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知己知彼，百战不殆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在运动竞赛中，资源的配置对比赛结果有着重要影响。通过合理配置人力、物力、财力等资源，可以在一定程度上弥补实力上的不足。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合理配置资源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在比赛中，运用合理的战术策略可以在一定程度上改变比赛局势。例如，采用消耗战、防守反击等战术，可以在实力不如对手的情况下取得胜利。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运用战术策略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运动员的斗志和信心对比赛结果也有很大影响。通过激励、鼓舞等方式激发运动员的斗志，可以提高他们在比赛中的表现。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激发运动员斗志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田忌赛马，以弱胜强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https://d.book118.com/308011052137006042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2024-09-22T06:42:32.076</cp:lastPrinted>
  <dcterms:created xsi:type="dcterms:W3CDTF">2024-09-21T22:42:32Z</dcterms:created>
  <dcterms:modified xsi:type="dcterms:W3CDTF">2024-09-21T22:42:33Z</dcterms:modified>
</cp:coreProperties>
</file>