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1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F7597-90AC-4613-B083-6FED5CE0C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C41CE-AF1C-4FBD-88DD-BFEC9F5D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4F85A-B3CE-4710-A502-F6876F19E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0D463-DFE8-45DD-9D6A-21A41FDFF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16A2FE-D469-4B29-9AE3-070E2F718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289D6-8EAE-42ED-9E46-D07A99F99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1EFA2-ED93-4EF5-BE69-1280A554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8A5A4-BF83-4C7D-8C89-563CAF30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4BAB9-B3D4-4103-9F4F-EAF39E4B5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BA537-52CF-491E-95E7-D13049A8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5DE0D-16C7-44BC-B75A-CA3014DE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151" r:id="rId2"/>
    <p:sldLayoutId id="2147506152" r:id="rId3"/>
    <p:sldLayoutId id="2147506153" r:id="rId4"/>
    <p:sldLayoutId id="2147506154" r:id="rId5"/>
    <p:sldLayoutId id="2147506155" r:id="rId6"/>
    <p:sldLayoutId id="2147506156" r:id="rId7"/>
    <p:sldLayoutId id="2147506157" r:id="rId8"/>
    <p:sldLayoutId id="2147506158" r:id="rId9"/>
    <p:sldLayoutId id="2147506159" r:id="rId10"/>
    <p:sldLayoutId id="21475061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131021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国企项目管理工作总结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项目概况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项目管理过程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项目成果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项目管理团队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项目管理的改进建议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项目概况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项目涉及的领域和范围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项目启动的背景和原因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项目的目标和主要任务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项目的重要性和意义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完成项目立项和审批手续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完成项目计划书和可行性研究报告的编制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确定项目投资额和资金来源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确定项目实施方案和管理措施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项目内容</a:t>
            </a:r>
            <a:endParaRPr lang="zh-CN" altLang="en-US"/>
          </a:p>
        </p:txBody>
      </p:sp>
      <p:sp>
        <p:nvSpPr>
          <p:cNvPr id="104904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项目名称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项目背景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项目规模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项目管理过程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计划制定</a:t>
            </a:r>
            <a:endParaRPr lang="zh-CN" altLang="en-US"/>
          </a:p>
        </p:txBody>
      </p:sp>
      <p:sp>
        <p:nvSpPr>
          <p:cNvPr id="10491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确定项目目标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制定项目计划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分配资源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制定时间表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进度控制</a:t>
            </a:r>
            <a:endParaRPr lang="zh-CN" altLang="en-US"/>
          </a:p>
        </p:txBody>
      </p:sp>
      <p:sp>
        <p:nvSpPr>
          <p:cNvPr id="10492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制定项目计划：明确项目目标、任务、时间节点和里程碑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确保资源合理分配：根据项目进度，合理安排人力、物力和财力等资源，确保项目按计划推进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协调沟通：及时与项目团队成员、相关部门和利益相关者进行沟通协调，解决项目过程中出现的问题和矛盾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监控项目进度：定期收集项目数据，与计划进行对比，及时发现偏差并采取措施进行调整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</a:t>
            </a:r>
            <a:endParaRPr lang="zh-CN" altLang="en-US"/>
          </a:p>
        </p:txBody>
      </p:sp>
      <p:sp>
        <p:nvSpPr>
          <p:cNvPr id="10492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处理质量问题和改进：针对发现的质量问题，采取措施进行纠正和预防，持续改进质量管理体系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制定质量计划：明确质量目标、标准和流程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实施质量控制：对项目过程和成果进行监督和检查，确保符合质量要求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评估质量绩效：对项目质量进行评估，总结经验和教训，提升质量管理水平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风险管理</a:t>
            </a:r>
            <a:endParaRPr lang="zh-CN" altLang="en-US"/>
          </a:p>
        </p:txBody>
      </p:sp>
      <p:sp>
        <p:nvSpPr>
          <p:cNvPr id="10493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识别风险：对项目过程中可能出现的风险进行预测和识别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分析风险：对识别出的风险进行评估和分类，确定风险级别和影响程度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制定应对措施：针对不同级别的风险，制定相应的应对策略和措施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监控风险：在项目实施过程中，对风险进行持续监控，及时调整应对措施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项目成果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https://d.book118.com/308013102111006036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Wingdings</vt:lpstr>
      <vt:lpstr>Office Theme</vt:lpstr>
      <vt:lpstr>国企项目管理工作总结</vt:lpstr>
      <vt:lpstr>目录</vt:lpstr>
      <vt:lpstr>项目概况</vt:lpstr>
      <vt:lpstr>项目背景</vt:lpstr>
      <vt:lpstr>项目目标</vt:lpstr>
      <vt:lpstr>项目内容</vt:lpstr>
      <vt:lpstr>项目管理过程</vt:lpstr>
      <vt:lpstr>计划制定</vt:lpstr>
      <vt:lpstr>进度控制</vt:lpstr>
      <vt:lpstr>质量管理</vt:lpstr>
      <vt:lpstr>风险管理</vt:lpstr>
      <vt:lpstr>项目成果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2024-09-16T03:29:27.873</cp:lastPrinted>
  <dcterms:created xsi:type="dcterms:W3CDTF">2024-09-15T19:29:27Z</dcterms:created>
  <dcterms:modified xsi:type="dcterms:W3CDTF">2024-09-15T19:29:29Z</dcterms:modified>
</cp:coreProperties>
</file>