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EFF8245-D7B2-4E69-A112-F91A1A837E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30F8AE-6643-4405-AFFE-757CEC1937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C875B8A-3F57-48B8-B0DB-DEDA9A99BD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7D599BA-2E27-4FAA-9666-427796321B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D3EE593-A133-4E05-A63D-81066412A37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7DC0CFF-F701-46DF-8204-0740535725F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F9BF849-1CE4-48FD-B480-9816F6CEC7C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E43E45-100F-44D5-AF8F-5BA60FE69F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9DAF26-62DA-453E-9C43-582219B57B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AE15E7-93FF-4172-8DD7-AFC1063D7D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484214-7740-4BEC-A6F7-07355E9E64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801401201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人工智能行业市场前景分析</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汇报人：XX</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人工智能市场现状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人工智能技术发展与应用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人工智能在各领域应用前景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人工智能产业链分析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人工智能市场趋势预测与挑战</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本报告旨在分析人工智能（AI）行业的市场前景，探讨其发展趋势、机遇与挑战，为投资者、企业和政策制定者提供参考。</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科技的快速发展，AI已经成为当今最热门的技术领域之一。AI技术的广泛应用正在改变着人们的生活方式、工作方式以及信息获取方式。同时，AI技术的发展也为企业带来了巨大的商业价值，推动了社会的进步与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背景</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人工智能是一种模拟人类智能的技术，通过计算机算法和模型来模拟人类的感知、学习、推理、决策等智能行为。</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分类</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智能水平的不同，人工智能可分为弱人工智能和强人工智能。弱人工智能专注于特定领域的问题解决，而强人工智能则能像人类一样思考和解决各种问题。此外，根据应用领域的不同，人工智能还可分为机器学习、计算机视觉、自然语言处理、智能机器人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人工智能定义及分类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人工智能市场现状</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市场规模持续扩大</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全球人工智能市场规模正在快速增长，预计未来几年将持续保持高速增长态势。</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技术创新推动发展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深度学习、机器学习等技术的不断创新和进步，为人工智能市场提供了强大的技术支持。</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应用领域不断拓展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人工智能在金融、智能制造、智慧城市等领域的应用不断拓展，为市场增长提供了广阔的空间。</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全球人工智能市场规模</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企业积极投入研发</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中国企业在人工智能领域的研发投入不断增加，推动了技术的快速发展和应用落地。</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应用场景多样化</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中国在人工智能应用场景方面呈现出多样化的特点，如智能客服、智能家居、自动驾驶等。</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政府政策大力支持</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中国政府出台了一系列支持人工智能产业发展的政策，为市场增长提供了有力保障。</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中国人工智能市场现状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88790" y="1727965"/>
            <a:ext cx="2223892" cy="222389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40189"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国际巨头占据主导地位</a:t>
            </a:r>
          </a:p>
        </p:txBody>
      </p:sp>
      <p:sp>
        <p:nvSpPr>
          <p:cNvPr id="4" name="TextBox 4"/>
          <p:cNvSpPr txBox="1"/>
          <p:nvPr/>
        </p:nvSpPr>
        <p:spPr>
          <a:xfrm>
            <a:off x="839979"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谷歌、亚马逊、微软等国际科技巨头在人工智能领域拥有强大的技术实力和市场份额。</a:t>
            </a:r>
          </a:p>
        </p:txBody>
      </p:sp>
      <p:sp>
        <p:nvSpPr>
          <p:cNvPr id="5" name="Freeform 5"/>
          <p:cNvSpPr/>
          <p:nvPr/>
        </p:nvSpPr>
        <p:spPr>
          <a:xfrm>
            <a:off x="1944903" y="2376958"/>
            <a:ext cx="1111666" cy="1111666"/>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905753" y="1727965"/>
            <a:ext cx="2223892" cy="222389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461866" y="2284078"/>
            <a:ext cx="1111666" cy="1111666"/>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35453"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中国企业迅速崛起</a:t>
            </a:r>
          </a:p>
        </p:txBody>
      </p:sp>
      <p:sp>
        <p:nvSpPr>
          <p:cNvPr id="9" name="TextBox 9"/>
          <p:cNvSpPr txBox="1"/>
          <p:nvPr/>
        </p:nvSpPr>
        <p:spPr>
          <a:xfrm>
            <a:off x="4435243"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百度、阿里巴巴、腾讯等中国企业在人工智能领域取得了显著进展，逐渐成为国际竞争的重要力量。</a:t>
            </a:r>
          </a:p>
        </p:txBody>
      </p:sp>
      <p:sp>
        <p:nvSpPr>
          <p:cNvPr id="10" name="AutoShape 10"/>
          <p:cNvSpPr/>
          <p:nvPr/>
        </p:nvSpPr>
        <p:spPr>
          <a:xfrm>
            <a:off x="8695449" y="1727965"/>
            <a:ext cx="2223892" cy="222389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368750" y="2352498"/>
            <a:ext cx="902208" cy="926058"/>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546848"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初创企业崭露头角</a:t>
            </a:r>
          </a:p>
        </p:txBody>
      </p:sp>
      <p:sp>
        <p:nvSpPr>
          <p:cNvPr id="13" name="TextBox 13"/>
          <p:cNvSpPr txBox="1"/>
          <p:nvPr/>
        </p:nvSpPr>
        <p:spPr>
          <a:xfrm>
            <a:off x="8146638"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许多初创企业在人工智能领域展现出强大的创新能力和市场潜力，成为行业的新生力量。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行业竞争格局分析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人工智能技术发展与应用</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通过训练数据学习模型，实现对新数据的预测和分类，应用于图像识别、语音识别等领域。</a:t>
            </a:r>
          </a:p>
        </p:txBody>
      </p:sp>
      <p:pic>
        <p:nvPicPr>
          <p:cNvPr id="6" name="Picture 6"/>
          <p:cNvPicPr>
            <a:picLocks noChangeAspect="1"/>
          </p:cNvPicPr>
          <p:nvPr/>
        </p:nvPicPr>
        <p:blipFill>
          <a:blip r:embed="rId2"/>
          <a:srcRect l="8625" r="86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监督学习</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无需标记数据，通过聚类、降维等技术发现数据中的内在结构和关联，应用于异常检测、推荐系统等场景。</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无监督学习</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1875" r="218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智能体在与环境交互中学习策略，以最大化累积奖励，应用于游戏AI、机器人控制等领域。</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强化学习</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机器学习技术进展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循环神经网络（RNN）</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处理序列数据，捕捉时序信息，应用于语音识别、自然语言处理等。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生成对抗网络（GAN）</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通过生成器和判别器的博弈，生成具有高度真实感的图像、音频等，应用于创意设计、艺术创作等。</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卷积神经网络（CNN）</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模拟人脑视觉皮层，实现图像识别和分类，应用于计算机视觉、人脸识别等。</a:t>
            </a:r>
          </a:p>
        </p:txBody>
      </p:sp>
      <p:pic>
        <p:nvPicPr>
          <p:cNvPr id="10" name="Picture 10"/>
          <p:cNvPicPr>
            <a:picLocks noChangeAspect="1"/>
          </p:cNvPicPr>
          <p:nvPr/>
        </p:nvPicPr>
        <p:blipFill>
          <a:blip r:embed="rId2"/>
          <a:srcRect l="21875" r="2187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深度学习技术突破</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1875" r="218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智能问答</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根据用户提出的问题，自动检索相关信息并生成简洁明了的回答，应用于智能客服、在线教育等。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情感分析</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识别和分析文本中的情感倾向，应用于产品评论、社交媒体分析等。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机器翻译</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将一种自然语言文本自动翻译成另一种自然语言文本，应用于跨语言沟通、国际交流等。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自然语言处理技术应用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https://d.book118.com/308014012015006032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2024-09-09T08:43:23.070</cp:lastPrinted>
  <dcterms:created xsi:type="dcterms:W3CDTF">2024-09-09T00:43:23Z</dcterms:created>
  <dcterms:modified xsi:type="dcterms:W3CDTF">2024-09-09T00:43:25Z</dcterms:modified>
</cp:coreProperties>
</file>