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0EC1E-0229-49BB-B830-468FF3496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6128F-3F4E-4315-BE9C-2B5CD900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EB477-D731-4BBC-B054-D715E539F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1B765-1A34-43E6-8D15-51BC9895D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98AF6-753B-4FA3-A7DE-5043F110E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7AEA24-61F6-4086-8886-9B50FB79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827F51-3B25-4D19-A33B-60C4FE35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EA05E-7F33-45B6-B02F-F0686E3C9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ADD6D-580F-49AC-AFCE-36FB5CA77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A343B-5ACC-4029-B059-4D144A2A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7B438-5DC5-40BD-A1D3-DA6A152A5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4041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设备管理中的合规性与证书管理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设备管理中的合规性概述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设备管理中的合规性实践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证书管理实践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合规性与证书管理的挑战与对策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提高设备运行安全性和可靠性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合规的设备可以降低事故发生的概率，提高设备运行的安全性和可靠性。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合规性管理有助于企业建立良好的声誉和形象，增强市场竞争力，推动企业可持续发展。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确保设备符合法规和标准要求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通过合规性管理，确保设备在设计、制造、安装、使用和维护过程中符合相关法规和标准要求，降低违规风险。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设备合规性管理现状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介绍企业设备合规性管理的当前情况，包括管理策略、流程、人员配置等。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提出针对设备合规性管理的改进措施和建议，如完善管理制度、加强人员培训、引入先进技术等。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分析设备合规性管理中存在的问题和挑战，如法规标准变化快、管理成本高、执行难度大等。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展望设备合规性管理的未来发展趋势，如智能化管理、远程监控、大数据应用等。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设备管理中的合规性概述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指设备在设计、制造、使用、维护等全生命周期中，符合国家、行业及企业内部相关法规、标准、规范的要求。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确保设备安全、稳定运行，降低事故风险，提高企业声誉和竞争力。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各行业针对特定设备制定的安全、性能等标准，如石油化工行业的压力容器标准等。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企业根据自身情况制定的设备管理制度、操作规程等。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如《特种设备安全法》、《安全生产法》等，对设备的设计、制造、使用、检验等环节提出明确要求。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设备管理合规性的法规和标准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企业遵守相关法规和标准，有利于提升企业形象和信誉，增强市场竞争力。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合规的设备可降低事故发生的概率，保障员工和企业财产安全。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合规的设备管理可确保设备稳定运行，提高生产效率，降低维修成本。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合规性在设备管理中的意义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证书管理概述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证书是由权威机构颁发的、用于验证实体身份或授权的数字凭证。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根据用途和颁发机构的不同，证书可分为公钥证书、属性证书、身份证书等。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证书的定义与分类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证书管理的目的和意义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确保设备在通信过程中的安全性和可信度，防止未经授权的访问和数据泄露。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通过证书管理，可以建立信任链，确保设备间的安全通信，提高整体网络的安全性。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各国政府和监管机构制定了相应的法规，要求企业和组织对其设备进行证书管理，以确保网络通信的安全性和合规性。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国际标准化组织（ISO）、国际电信联盟（ITU）等制定了证书管理的相关标准和规范，为设备制造商和使用者提供了指导和参考。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证书管理的法规和标准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设备管理中的合规性实践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https://d.book118.com/308014041063006036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2024-09-15T19:08:46.818</cp:lastPrinted>
  <dcterms:created xsi:type="dcterms:W3CDTF">2024-09-15T11:08:46Z</dcterms:created>
  <dcterms:modified xsi:type="dcterms:W3CDTF">2024-09-15T11:08:48Z</dcterms:modified>
</cp:coreProperties>
</file>