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85377-017C-4425-B8EA-BCBB0085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1211A-DCF3-45D1-8CB8-987317385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7E76A-A81D-4E69-8833-81ECF6C4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4A7BC-B35C-4C85-84B1-75A61328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243AE-A921-429C-B3F3-6C2AC14DC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F27BD-9FCB-45DA-86D0-7BB43C506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9EA9A-3BF2-407A-962D-B0ED017F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1B978-03E4-4ABE-ACDC-8E885811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03B24-BE25-422C-8EB1-63E6D0F48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44E42-68EB-41B7-B176-CE1CCD967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FFCA6-5793-4B4F-BC4C-5DAA78E29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141070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用统计图表示数据-分析和描述数据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柱状图与折线图应用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饼状图与散点图应用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统计图在数据分析中应用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统计图是一种用图形、图表来表示数据的方法，它能够直观地展示数据的分布、趋势和关系，使得数据更加易于理解和分析。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统计图在数据分析和数据可视化中扮演着重要的角色。它能够帮助分析师和决策者更好地了解数据的特征和规律，从而做出更加准确和科学的决策。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统计图定义与作用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柱状图（Bar Cha…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用于比较不同类别数据的大小和差异，通过柱子的高度来表示数据值的大小。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折线图（Line Ch…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用于展示数据随时间或其他连续变量的变化趋势，通过连接各数据点的折线来表示数据的走向。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散点图（Scatter…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用于展示两个变量之间的关系和分布，通过点的位置和密集程度来表示数据的分布和趋势。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饼图（Pie Char…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用于展示数据的占比和分布情况，通过扇形的面积来表示不同类别数据的占比大小。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箱线图（Box Plo…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用于展示数据的分布情况和异常值，通过箱体的位置和大小来表示数据的四分位数、中位数和异常值等信息。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通过调查、实验、观测等方式直接获取数据。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5" r="1208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数据抓取技术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从已有的数据库、文献、报告等中获取数据。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利用爬虫程序从网站、社交媒体等平台上自动抓取数据。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53" r="10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746" r="77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数据整理与预处理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去除重复、错误或异常的数据，确保数据的准确性和一致性。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将数据转换为适合分析的形式，如数值型、分类型等。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消除量纲影响，使不同特征具有相同的尺度。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将连续型数据转换为离散型数据，以便于分析和可视化。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数据离散化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柱状图与折线图应用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" b="1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确定数据范围，选择适当的柱形高度和宽度，将数据点表示为矩形条，条的长度与数据值成比例。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比如，我们可以用柱状图表示不同年份某公司的销售额。通过比较不同年份的柱形高度，可以清晰地看出销售额的增长或下降趋势。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柱状图绘制方法及实例分析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将数据点用直线连接起来，形成连续的折线。数据点通常表示为坐标轴上的点，横轴表示时间或类别，纵轴表示数量或比例。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比如，我们可以用折线图表示某股票的价格波动情况。通过观察折线的起伏变化，可以了解股票价格的波动趋势和周期性变化。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折线图绘制方法及实例分析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饼状图与散点图应用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https://d.book118.com/308014107032006043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2024-09-22T17:02:51.456</cp:lastPrinted>
  <dcterms:created xsi:type="dcterms:W3CDTF">2024-09-22T09:02:51Z</dcterms:created>
  <dcterms:modified xsi:type="dcterms:W3CDTF">2024-09-22T09:02:53Z</dcterms:modified>
</cp:coreProperties>
</file>