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F515A-A299-4190-A157-209EA25E1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E038B-9B1D-406E-A230-6E394D565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247F7-6CA7-4C1F-92BD-56C13B2D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95A49-6373-4D51-8CEC-1DD8B0AEB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0CD6A8-4E94-4B89-A2C3-336C77A2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003273-9FDB-4FB7-916E-522A3CDF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7ADDBC-0EE5-45BB-ACA1-0BAF0BD6E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5C3B6-DC37-46F5-8047-43E165AD9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81F9E-FF68-4710-9671-EBE89D0EF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B5B4B-383F-4C23-84E0-3A836D095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445B1-CD62-4789-A83F-6133C79C5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16037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健康教育-眼睛保健知识讲座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眼睛保健知识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眼睛保健方法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特殊人群的眼睛保健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眼睛保健误区与谣言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视觉是人类最重要的感觉之一，眼睛的健康直接关系到我们的生活质量。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眼睛是获取信息的重要途径，无论是学习、工作还是娱乐，都需要良好的视觉能力。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眼睛健康对于保持良好的心理状态和生活质量至关重要。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722" r="6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288" r="2028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857" b="385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眼睛是身体的重要器官之一，与其他器官有着密切的联系。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眼睛的健康状况可以反映全身的健康状况，一些全身性疾病也可能在眼部表现出症状。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保持眼睛健康对于维护整体健康至关重要。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眼睛与健康的关系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99" b="18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3" b="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眼睛保健的意义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眼睛保健可以帮助我们预防眼部疾病，提高生活质量。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通过定期的眼部检查和科学的生活方式，我们可以有效地保护眼睛健康。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眼睛保健知识的普及和提高人们的保健意识，对于保护眼睛健康具有重要意义。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眼睛保健知识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透明组织，光线进入眼睛的窗户。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眼睛的基本结构与功能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调节光线进入眼睛的数量。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虹膜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调节焦距，使光线聚焦在视网膜上。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感光细胞层，将光信号转化为神经信号。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控制眼球运动。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眼肌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分泌眼泪润滑眼球。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眼泪腺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长时间近距离看电子屏幕，缺乏户外活动。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常见的眼睛问题与疾病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眼球发育不良，遗传因素。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角膜形状不规则。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散光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长时间使用电子设备，减少眨眼次数。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年龄增长，晶状体硬化，调节能力下降。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老花眼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眼内压升高，视神经受损。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每隔20分钟休息一下，让眼睛远离电子屏幕。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使用电子设备时，保持与屏幕适当的距离。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避免长时间紧张和焦虑，放松心情有益于眼部健康。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摄取足够的维生素A、C、E和锌，保护眼睛健康。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每年至少进行一次眼科检查，及早发现并治疗眼部问题。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眼睛保健的日常习惯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保持适当距离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眼睛保健方法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检查项目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关注儿童视力发育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222" r="102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定期检查眼睛健康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建议每年至少进行一次眼科检查，以便及时发现眼部问题。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检查视力、眼压、角膜、晶状体等，以及眼底检查等。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对于儿童，应定期进行视力检查，以确保其视力正常发育。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保持正确的用眼姿势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如调整屏幕高度和角度，适当离开屏幕等。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避免不良用眼习惯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如长时间连续看书、看电视等。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适当休息，每隔一段时间远离电子屏幕，让眼睛得到放松。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科学合理用眼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通过做眼保健操等眼部锻炼，增强眼部肌肉力量，缓解眼部疲劳。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眼部锻炼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眼部按摩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注意眼部卫生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通过按摩眼周穴位，促进眼部血液循环，缓解眼部不适感。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保持眼部清洁，避免用手揉眼睛等不良习惯。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眼部锻炼与按摩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https://d.book118.com/308016037032006032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2024-09-09T13:25:03.553</cp:lastPrinted>
  <dcterms:created xsi:type="dcterms:W3CDTF">2024-09-09T05:25:03Z</dcterms:created>
  <dcterms:modified xsi:type="dcterms:W3CDTF">2024-09-09T05:25:05Z</dcterms:modified>
</cp:coreProperties>
</file>