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DCF00C-623C-44EB-A689-2CB281366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F9ED4B-DED9-4751-B630-2FAE318DE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A6F11C-81FA-44CC-AC53-96AE8DF6C2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B024AD-D0F9-4380-8550-979C06523C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2891ED-A3BB-4C33-B7DF-7B6FEE5580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F7CE6D-C8FD-4A82-B25F-331B969EF2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0E6B04-45F4-4405-86B4-BFD9D4161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F4E983-65DA-4A61-ABC1-DB1161E748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B6BBA3-1F78-44E4-A07C-E5350E444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68C939-95F4-40BE-81F4-567386389E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4440EB-7032-45A0-AB63-1AE31761E2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01701604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心肺复苏素材图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心肺复苏的基本知识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心肺复苏的素材图展示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心肺复苏的实际操作演示图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心肺复苏的常见误区与纠正方法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067" r="3406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750" r="2875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心肺复苏是一种紧急抢救措施，通过人工呼吸和胸外按压来维持人体血液循环和呼吸功能。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心肺复苏是一种紧急抢救措施，通过人工呼吸和胸外按压来维持人体血液循环和呼吸功能，以帮助患者恢复自主心跳和呼吸。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心肺复苏对于挽救患者生命至关重要，尤其是在心脏骤停等紧急情况下。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心肺复苏是一种紧急抢救措施，对于挽救患者生命至关重要，尤其是在心脏骤停等紧急情况下。通过及时进行心肺复苏，可以有效地提高患者的生存率。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5844" r="35844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心肺复苏包括判断意识、呼救、胸外按压、人工呼吸等步骤。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心肺复苏包括判断患者意识是否存在、呼救、胸外按压、人工呼吸等步骤。在实施心肺复苏时，需要按照正确的步骤进行操作，以确保患者的生命安全。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心肺复苏的基本步骤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心肺复苏的素材图展示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展示如何正确进行胸外按压，包括按压位置、按压深度和按压频率等。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展示如何正确进行人工呼吸，包括吹气量、吹气频率和吹气技巧等。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心肺复苏的手法图示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人工呼吸手法图示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胸外按压手法图示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CPR流程图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以流程图的形式展示心肺复苏的完整步骤，包括评估现场、胸外按压、人工呼吸和电除颤等。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CPR步骤分解图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将心肺复苏的每个步骤进行分解，并详细标注每一步的操作要点和注意事项。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心肺复苏的步骤分解图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心肺复苏的正确姿势图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施救者姿势图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展示施救者在心肺复苏过程中的正确姿势，包括跪姿、手部位置和肘部角度等。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受救者姿势图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展示受救者在心肺复苏过程中的正确姿势，包括平躺、头部位置和身体姿势等。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心肺复苏的注意事项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在实施心肺复苏前，应确保周围环境安全，避免因施救过程中发生意外而造成二次伤害。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确保环境安全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在心肺复苏过程中，应避免过度用力导致胸骨骨折或其他伤害。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避免过度用力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注意事项一：确保安全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正确的按压位置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心肺复苏时应将按压位置放在胸骨中下段，避免按压到剑突或其他骨骼，以免造成肋骨骨折或损伤。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定位方法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可以通过触摸两侧胸廓下缘的连线来确定按压位置，或者将手掌放平在胸部中央，手指向上翘起，手掌根部正对乳头连线中央。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注意事项二：正确的按压位置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https://d.book118.com/308017016044006031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2024-09-08T04:46:05.949</cp:lastPrinted>
  <dcterms:created xsi:type="dcterms:W3CDTF">2024-09-07T20:46:05Z</dcterms:created>
  <dcterms:modified xsi:type="dcterms:W3CDTF">2024-09-07T20:46:07Z</dcterms:modified>
</cp:coreProperties>
</file>