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BE33F6-36A8-4D97-9E44-6F6C89D40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CD095E-862E-4AAC-B88B-200F4A196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164967-9721-4B2F-AEF8-EBE444E8E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23137B-5521-4034-A0C4-0B7783249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4EFD33-0A1F-41F4-857B-3E06302DE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C63979-E490-405E-8482-97535017E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CA2897-E0C3-4DFD-89E2-EBDC59CB5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D3B1FC-FF2B-4838-80BF-34F3C76C4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FF9973-8992-41E9-8F30-DA4D3C23F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0B07C6-26DE-4530-9E65-C1B6EA326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4FC75D-11F5-4E4A-AA7C-1C02972F7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02003007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供应链与物流管理基础知识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供应链与物流管理概述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供应链核心环节与运作流程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物流系统规划与设计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供应链协同与整合策略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供应链风险管理及应对措施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绿色供应链与可持续发展趋势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供应链与物流管理概述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是围绕核心企业，通过对信息流、物流、资金流的控制，从采购原材料开始，制成中间产品以及最终产品，最后由销售网络把产品送到消费者手中的将供应商、制造商、分销商、零售商、直到最终用户连成一个整体的功能网链结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供应链构成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由所有加盟的节点企业（或企业单位）构成，其中一般有一个核心企业（可以是产品制造企业，也可以是大型零售企业，如美国的沃尔玛特），节点企业在需求信息的驱动下，通过供应链的职能分工与合作（生产、分销、零售等），以资金流、物流或/和服务流为媒介实现整个供应链的不断增值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供应链定义及构成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物流管理概念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管理是指在社会生产过程中，根据物质资料实体流动的规律，应用管理的基本原理和科学方法，对物流活动进行计划、组织、指挥、协调、控制和监督，使各项物流活动实现最佳的协调与配合，以降低物流成本，提高物流效率和经济效益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物流管理目标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物流管理的目标主要包括快速响应、最低库存、集中运输、最小变异、质量以及生命周期支持等。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物流管理概念及目标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是由多个环节组成的网络结构，包括供应商、制造商、分销商和零售商等。物流管理则是对这个网络结构中的物流活动进行计划、组织、协调和控制的过程。因此，供应链是物流管理的基础，没有供应链就没有物流管理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在供应链中，物流活动占据了很大的比重，包括运输、仓储、配送等环节。通过有效的物流管理，可以降低物流成本、提高物流效率，从而优化整个供应链的运作。因此，物流管理是供应链优化的重要手段之一。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供应链中，各个环节之间需要紧密合作才能实现整体最优。而有效的物流管理可以促进各个环节之间的协同合作，提高整个供应链的运作效率。同时，随着供应链管理水平的不断提高，也会对物流管理提出更高的要求和挑战，推动物流管理不断发展和创新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供应链是物流管理的基础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物流管理是供应链优化的重要手段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供应链与物流管理相互促进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供应链与物流管理关系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供应链核心环节与运作流程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根据采购需求，评估供应商的能力、信誉、价格等因素，选择合适的供应商。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向选定的供应商下达采购订单，明确采购物品、数量、价格、交货期等要求。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采购订单下达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跟踪采购订单的执行情况，确保供应商按时交货，处理可能出现的问题。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采购跟进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采购环节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物料准备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根据生产计划，准备所需的原材料、零部件和辅助材料。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生产过程管理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组织生产人员和设备，按照生产计划进行生产，监控生产进度和质量。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生产计划制定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根据销售预测和库存情况，制定生产计划，明确生产的产品种类、数量和时间表。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6299" r="6299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生产环节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仓库选址与布局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选择合适的仓库位置，合理规划仓库布局，提高仓储效率。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货物入库管理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对入库的货物进行验收、分类、编码和上架等操作，确保货物准确入库。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通过定期盘点、安全库存设定、库存预警等措施，控制库存水平，避免积压和缺货现象。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仓储环节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根据销售订单和客户需求，制定配送计划，明确配送的货物、数量和时间表。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配送计划制定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选择合适的运输方式和路线，优化配送路线，提高配送效率。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配送路线规划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组织运输车辆和人员，按照配送计划进行配送，实时监控配送进度和质量，确保按时送达客户手中。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配送执行与监控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配送环节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物流系统规划与设计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5458" r="54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分析物流需求影响因素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识别影响物流需求的主要因素，如政策环境、经济周期、技术进步等，并评估其对物流需求的影响程度。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确定物流服务对象和需求范围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明确物流系统服务的对象，如生产企业、流通企业等，并分析其物流需求的特点和范围。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调查物流需求现状和趋势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通过市场调查、客户访谈等方式，了解现有物流需求的状况及未来发展趋势。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物流系统需求分析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物流节点选址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根据物流需求和现有设施情况，运用定量和定性分析方法，确定各类物流节点的选址方案。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物流线路规划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优化运输线路，提高运输效率，降低运输成本。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物流网络优化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通过数学建模、仿真模拟等方法，对现有物流网络进行优化，提高整体物流效率。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物流网络布局规划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运输组织优化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合理安排运输计划，提高车辆装载率，减少空驶和等待时间。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运输成本控制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通过合理定价、降低运输损耗等方式控制运输成本。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运输方式比较与选择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分析不同运输方式的特点和适用范围，结合实际需求选择合适的运输方式。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6817" r="681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运输方式选择及优化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识别物流信息系统的功能需求和性能要求，为后续设计提供依据。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信息系统需求分析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根据需求分析结果，设计信息系统的架构、数据库、界面等。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信息系统设计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开发并实现信息系统，将其应用于实际物流管理中，提高物流管理效率和准确性。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信息系统实施与应用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信息系统设计及应用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https://d.book118.com/308020030070006032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2024-09-10T01:29:41.978</cp:lastPrinted>
  <dcterms:created xsi:type="dcterms:W3CDTF">2024-09-09T17:29:42Z</dcterms:created>
  <dcterms:modified xsi:type="dcterms:W3CDTF">2024-09-09T17:29:44Z</dcterms:modified>
</cp:coreProperties>
</file>