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26A9A3-B24C-4397-90CB-A9FD88DEB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1A1E05-8866-44B4-B07C-D98F2E9F6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DC29A0-3895-4443-B6BF-044EC5955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ABC79E-7952-4550-864D-9EABF2B2A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9C9A5A-FDFB-49D8-8961-6C544FBF1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C072E6-8D82-47DB-87CC-152961362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012F68-3093-4883-81C8-CD104692D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406D24-ADFD-4710-A28F-67F121A28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F71D83-7E7A-4914-919B-22C219D99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7123A8-F0A9-4A0B-AE77-30344BAD0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0032FA-38D4-45BA-9CA5-E0815A471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2003606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食品健康与安全企业竞争力的提升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食品健康与安全的重要性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食品健康与安全的标准和法规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企业食品健康与安全管理体系的建立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提升食品健康与安全的技术创新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提升食品健康与安全的品牌形象和市场推广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结论：食品健康与安全是提升企业竞争力的关键因素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食品健康与安全的重要性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30" b="38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消费者对食品健康与安全的关注度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消费者对食品健康与安全的关注度日益提高，对食品的品质、成分、添加剂等方面的要求也越来越严格。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随着社会的发展和人们生活水平的提高，消费者更加注重食品的营养价值和健康性，对有机、绿色、天然等食品标签的青睐度增加。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117" r="3411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999" r="219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食品健康与安全对企业竞争力的影响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企业只有提供符合消费者需求的健康与安全食品，才能在激烈的市场竞争中获得优势，提高自身的竞争力。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食品健康与安全是消费者选择食品品牌的重要因素之一，能够影响企业的市场份额和品牌形象。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031" r="203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提升食品健康与安全的意义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提高企业形象和品牌价值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加强食品健康与安全管理，有助于提升企业的形象和品牌价值，增强消费者对企业的信任和忠诚度。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增加市场份额和销售收入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提供符合消费者需求的健康与安全食品，能够吸引更多的消费者，增加市场份额和销售收入。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促进企业可持续发展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注重食品健康与安全，有利于企业的可持续发展，能够在竞争激烈的市场环境中保持长期稳定的发展。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食品健康与安全的标准和法规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世界卫生组织（WHO）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制定全球食品安全战略，推动各国实施食品安全行动计划。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国际食品法典委员会（CAC）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制定国际统一的食品标准、准则和建议，确保食品的安全性和质量。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国际食品健康与安全标准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961" r="2696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74" r="3167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4583" r="2458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根据本国实际情况制定食品安全法律法规，规范食品生产和销售行为。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负责监督执行食品安全法律法规，对违反规定的企业进行处罚。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监管机构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国家食品健康与安全法规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企业应建立食品安全自检体系，对生产过程和产品进行严格把关。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通过第三方认证机构对企业的食品安全管理体系进行认证，提高企业信誉度。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企业食品健康与安全标准实施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第三方认证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企业自检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企业食品健康与安全管理体系的建立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583" r="8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强调预防为主的原则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通过科学的风险评估和预防措施，降低食品安全风险。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明确企业食品健康与安全管理的目标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确保食品质量安全，保障消费者健康，提高企业竞争力。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强调企业社会责任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将食品安全视为企业的基本社会责任，积极履行企业公民义务。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制定企业食品健康与安全管理方针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建立专门的食品安全管理部门，明确各部门职责和工作流程。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2417" r="22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制度建设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培训与考核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制定食品安全管理制度、操作规程和应急预案，确保管理有章可循。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定期开展食品安全培训和考核，提高员工食品安全意识和技能。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建立企业食品健康与安全管理体系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https://d.book118.com/308020036066006030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2024-09-07T00:20:29.520</cp:lastPrinted>
  <dcterms:created xsi:type="dcterms:W3CDTF">2024-09-06T16:20:29Z</dcterms:created>
  <dcterms:modified xsi:type="dcterms:W3CDTF">2024-09-06T16:20:31Z</dcterms:modified>
</cp:coreProperties>
</file>