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3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C9F61-C62D-4541-90A5-BC8D551C2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66F8F-7349-4662-B649-F70D0AEDA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E8660-96B2-403C-806E-4B318A30F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A6E14-2FA5-4A68-9AF2-1DCD7FAA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DEAD7-C9F9-406B-A9BE-B723FA5A3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8432AA-4D64-4FF5-A110-8C9D8AD50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370AA-3F1C-4C86-81A9-A32C5087C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9FE6E-6F62-46CB-9002-67175413B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0F0D7-8786-4046-9E4B-5F3C6BF44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3522C-916D-4D08-9FF8-4E8C64588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8CFBC-4CFB-4E2C-AB06-8676BDECC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324" r:id="rId2"/>
    <p:sldLayoutId id="2147486325" r:id="rId3"/>
    <p:sldLayoutId id="2147486326" r:id="rId4"/>
    <p:sldLayoutId id="2147486327" r:id="rId5"/>
    <p:sldLayoutId id="2147486328" r:id="rId6"/>
    <p:sldLayoutId id="2147486329" r:id="rId7"/>
    <p:sldLayoutId id="2147486330" r:id="rId8"/>
    <p:sldLayoutId id="2147486331" r:id="rId9"/>
    <p:sldLayoutId id="2147486332" r:id="rId10"/>
    <p:sldLayoutId id="214748633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0044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加油站加油过程中的静电防护技术研究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加油站静电产生的原因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加油站静电的危害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加油站静电防护技术措施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加油站静电防护技术应用案例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加油站静电防护技术发展趋势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加油站静电产生的原因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加油站设备设施</a:t>
            </a:r>
            <a:endParaRPr lang="zh-CN" altLang="en-US"/>
          </a:p>
        </p:txBody>
      </p:sp>
      <p:sp>
        <p:nvSpPr>
          <p:cNvPr id="104914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储油罐：无防静电设施或接地不良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加油机内部线路老化，易产生静电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加油枪未使用静电接地或使用不规范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油罐车卸油时未使用静电接地装置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加油站工作人员</a:t>
            </a:r>
            <a:endParaRPr lang="zh-CN" altLang="en-US"/>
          </a:p>
        </p:txBody>
      </p:sp>
      <p:sp>
        <p:nvSpPr>
          <p:cNvPr id="10492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静电产生的原因：工作人员操作不当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静电产生的原因：加油站设备老化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静电产生的原因：加油站环境潮湿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静电产生的原因：加油站设备维护不到位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加油站环境</a:t>
            </a:r>
            <a:endParaRPr lang="zh-CN" altLang="en-US"/>
          </a:p>
        </p:txBody>
      </p:sp>
      <p:sp>
        <p:nvSpPr>
          <p:cNvPr id="10493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空气湿度低：空气干燥时，物体表面容易产生静电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摩擦生电：加油员在操作过程中与油品、设备等物体摩擦产生静电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电磁感应：加油机等设备工作时产生的电磁场会使附近物体产生静电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人体活动：人体本身就是一个静电导体，在加油站内走动、穿脱化纤服装等行为都可能产生静电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9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加油站静电的危害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火灾危险</a:t>
            </a:r>
            <a:endParaRPr lang="zh-CN" altLang="en-US"/>
          </a:p>
        </p:txBody>
      </p:sp>
      <p:sp>
        <p:nvSpPr>
          <p:cNvPr id="104951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加油站静电引发火灾的原因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加油站静电引发火灾的案例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加油站静电引发火灾的预防措施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加油站静电引发火灾的应急处理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爆炸危险</a:t>
            </a:r>
            <a:endParaRPr lang="zh-CN" altLang="en-US"/>
          </a:p>
        </p:txBody>
      </p:sp>
      <p:sp>
        <p:nvSpPr>
          <p:cNvPr id="10495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火灾危险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爆炸危险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电击危险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化学危险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人员伤害</a:t>
            </a:r>
            <a:endParaRPr lang="zh-CN" altLang="en-US"/>
          </a:p>
        </p:txBody>
      </p:sp>
      <p:sp>
        <p:nvSpPr>
          <p:cNvPr id="104964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静电放电对加油站工作人员的危害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静电火花点燃可燃气体造成爆炸事故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静电电击对工作人员的生理影响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静电放电对工作人员的心理影响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0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加油站静电防护技术措施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https://d.book118.com/308020044033006044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加油站加油过程中的静电防护技术研究</vt:lpstr>
      <vt:lpstr>目录</vt:lpstr>
      <vt:lpstr>添加章节标题</vt:lpstr>
      <vt:lpstr>加油站静电产生的原因</vt:lpstr>
      <vt:lpstr>加油站设备设施</vt:lpstr>
      <vt:lpstr>加油站工作人员</vt:lpstr>
      <vt:lpstr>加油站环境</vt:lpstr>
      <vt:lpstr>加油站静电的危害</vt:lpstr>
      <vt:lpstr>火灾危险</vt:lpstr>
      <vt:lpstr>爆炸危险</vt:lpstr>
      <vt:lpstr>人员伤害</vt:lpstr>
      <vt:lpstr>加油站静电防护技术措施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2024-09-24T04:35:32.347</cp:lastPrinted>
  <dcterms:created xsi:type="dcterms:W3CDTF">2024-09-23T20:35:32Z</dcterms:created>
  <dcterms:modified xsi:type="dcterms:W3CDTF">2024-09-23T20:35:34Z</dcterms:modified>
</cp:coreProperties>
</file>