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342E75-4F2D-482A-A7E1-053A2EB810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74A977-A151-4E2B-A4E3-6B355C970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988092-4AC8-4427-BA2D-C5FA457C3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465DFC-CE11-4EBA-ADDB-ED2245791E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2A49BC-BAD5-43DB-B8ED-7F285D1B41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3419E8-A34C-499E-B391-55EF7F7663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905CF7-2D8F-4F97-BF49-13664C61EB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CF65DE-2D9F-4DD3-84AE-0FE9F3DC5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205A25-F2BF-4A29-91BE-6AF17C39A1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BDC88E-B042-491B-AF09-D334A6ECF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DDE817-83E7-48A5-8FCD-5554EA4509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2005607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护理相关的ppt课件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护理技能与操作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护理实践与案例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护理教育与培训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护理伦理与法律</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护理基础知识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护理的定义、重要性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护理是一门关注人类健康和福祉的学科，它涉及到预防疾病、照顾患者、促进康复等多个方面。在现代医疗体系中，护理已经成为不可或缺的一部分，对于患者的康复和健康维护起着至关重要的作用。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护理的基本原则</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护理的基本原则</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护理的基本原则包括整体性、个性化、科学性和人文性。整体性是指护理要关注患者的整体状况，包括生理、心理和社会等方面；个性化是指护理要充分考虑患者的个体差异和特殊需求；科学性是指护理要遵循科学理论和实证研究，采取科学的方法和技术；人文性是指护理要关注患者的情感和价值观，尊重患者的自主权和尊严。</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护理的目标与任务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的目标是促进和维护人类健康，减轻患者的痛苦，提高患者的生命质量。护理的任务包括提供预防保健服务、照顾患者、促进康复等。具体来说，护理人员需要评估患者的状况，制定个性化的护理计划，实施护理措施，监测患者的反应和效果，及时调整护理计划，并提供必要的心理和社会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护理的目标与任务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护理技能与操作</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基础护理技能的重要性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基础护理技能是保障患者安全和舒适的重要措施，对于患者的康复和预后具有重要意义。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基础护理技能的培训与考核</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基础护理技能的培训和考核是提高护理人员专业水平和保障患者安全的重要手段，应定期进行培训和考核。</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基础护理技能概述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基础护理技能是护理工作中最基本、最常用的技能，包括测量生命体征、口腔护理、皮肤护理、给药等。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急救护理技能是指在紧急情况下，为挽救患者生命和减少并发症而采取的紧急护理措施，包括心肺复苏、止血、急救药物的配置和使用等。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急救护理技能概述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在紧急情况下，急救护理技能能够挽救患者的生命，减少并发症的发生，提高患者的生存率。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急救护理技能的重要性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急救护理技能的培训和考核是提高护理人员应对紧急情况的能力和保障患者安全的重要手段，应定期进行培训和考核。</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急救护理技能的培训与考核</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康复护理技能概述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康复护理技能是指帮助患者进行康复训练，促进其功能恢复的护理措施，包括康复评估、康复计划的制定和实施、康复训练的指导等。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康复护理技能的重要性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康复护理技能能够促进患者的功能恢复，提高其生活质量，使其更好地融入社会。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康复护理技能的培训与考核</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康复护理技能的培训和考核是提高护理人员康复护理能力的重要手段，应定期进行培训和考核。</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护理实践与案例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https://d.book118.com/308020056074006026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2024-09-03T22:10:51.155</cp:lastPrinted>
  <dcterms:created xsi:type="dcterms:W3CDTF">2024-09-03T14:10:51Z</dcterms:created>
  <dcterms:modified xsi:type="dcterms:W3CDTF">2024-09-03T14:10:53Z</dcterms:modified>
</cp:coreProperties>
</file>