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15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249.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4" name=""/>
        <p:cNvGrpSpPr/>
        <p:nvPr/>
      </p:nvGrpSpPr>
      <p:grpSpPr>
        <a:xfrm>
          <a:off x="0" y="0"/>
          <a:ext cx="0" cy="0"/>
        </a:xfrm>
      </p:grpSpPr>
      <p:sp>
        <p:nvSpPr>
          <p:cNvPr id="1048680" name="幻灯片图像占位符 1"/>
          <p:cNvSpPr>
            <a:spLocks noGrp="1" noRot="1" noChangeAspect="1"/>
          </p:cNvSpPr>
          <p:nvPr>
            <p:ph type="sldImg"/>
          </p:nvPr>
        </p:nvSpPr>
        <p:spPr/>
      </p:sp>
      <p:sp>
        <p:nvSpPr>
          <p:cNvPr id="1048682" name="备注占位符 2"/>
          <p:cNvSpPr>
            <a:spLocks noGrp="1"/>
          </p:cNvSpPr>
          <p:nvPr>
            <p:ph type="body" idx="1"/>
          </p:nvPr>
        </p:nvSpPr>
        <p:spPr/>
        <p:txBody>
          <a:bodyPr/>
          <a:lstStyle/>
          <a:p>
            <a:endParaRPr lang="zh-CN" altLang="en-US"/>
          </a:p>
        </p:txBody>
      </p:sp>
      <p:sp>
        <p:nvSpPr>
          <p:cNvPr id="1048684" name="灯片编号占位符 3"/>
          <p:cNvSpPr>
            <a:spLocks noGrp="1"/>
          </p:cNvSpPr>
          <p:nvPr>
            <p:ph type="sldNum" sz="quarter" idx="5"/>
          </p:nvPr>
        </p:nvSpPr>
        <p:spPr/>
        <p:txBody>
          <a:bodyPr/>
          <a:lstStyle/>
          <a:p>
            <a:fld id="{A6837353-30EB-4A48-80EB-173D804AEFB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image" Target="../media/image3.png"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image" Target="../media/image4.png"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image" Target="../media/image5.png" /><Relationship Id="rId9" Type="http://schemas.openxmlformats.org/officeDocument/2006/relationships/tags" Target="../tags/tag17.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1.xml" /><Relationship Id="rId10" Type="http://schemas.openxmlformats.org/officeDocument/2006/relationships/image" Target="../media/image6.png" /><Relationship Id="rId11" Type="http://schemas.openxmlformats.org/officeDocument/2006/relationships/tags" Target="../tags/tag29.xml" /><Relationship Id="rId12" Type="http://schemas.openxmlformats.org/officeDocument/2006/relationships/image" Target="../media/image7.png" /><Relationship Id="rId13" Type="http://schemas.openxmlformats.org/officeDocument/2006/relationships/tags" Target="../tags/tag30.xml" /><Relationship Id="rId14" Type="http://schemas.openxmlformats.org/officeDocument/2006/relationships/tags" Target="../tags/tag31.xml" /><Relationship Id="rId15" Type="http://schemas.openxmlformats.org/officeDocument/2006/relationships/tags" Target="../tags/tag32.xml" /><Relationship Id="rId16" Type="http://schemas.openxmlformats.org/officeDocument/2006/relationships/tags" Target="../tags/tag33.xml" /><Relationship Id="rId17" Type="http://schemas.openxmlformats.org/officeDocument/2006/relationships/tags" Target="../tags/tag34.xml" /><Relationship Id="rId18" Type="http://schemas.openxmlformats.org/officeDocument/2006/relationships/tags" Target="../tags/tag35.xml" /><Relationship Id="rId19"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1.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6.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7.xml" /><Relationship Id="rId4" Type="http://schemas.openxmlformats.org/officeDocument/2006/relationships/image" Target="../media/image8.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image" Target="../media/image9.png"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7.xml"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6.xml"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image" Target="../media/image9.png"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image" Target="../media/image9.png"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3.xml" /><Relationship Id="rId10" Type="http://schemas.openxmlformats.org/officeDocument/2006/relationships/tags" Target="../tags/tag99.xml" /><Relationship Id="rId11" Type="http://schemas.openxmlformats.org/officeDocument/2006/relationships/tags" Target="../tags/tag100.xml" /><Relationship Id="rId12" Type="http://schemas.openxmlformats.org/officeDocument/2006/relationships/tags" Target="../tags/tag101.xml" /><Relationship Id="rId13" Type="http://schemas.openxmlformats.org/officeDocument/2006/relationships/tags" Target="../tags/tag102.xml" /><Relationship Id="rId14"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image" Target="../media/image2.png" /><Relationship Id="rId6" Type="http://schemas.openxmlformats.org/officeDocument/2006/relationships/tags" Target="../tags/tag96.xml" /><Relationship Id="rId7" Type="http://schemas.openxmlformats.org/officeDocument/2006/relationships/image" Target="../media/image3.png" /><Relationship Id="rId8" Type="http://schemas.openxmlformats.org/officeDocument/2006/relationships/tags" Target="../tags/tag97.xml" /><Relationship Id="rId9" Type="http://schemas.openxmlformats.org/officeDocument/2006/relationships/tags" Target="../tags/tag9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6C8AC6-1F31-4CBA-B43A-23DC37EC49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BAA751-AAF1-42B2-864A-33A6BE451F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0975E8-787B-4EB8-95A2-412D30708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CB9F98-D2C1-48A9-8831-FD06140C6C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2CADDF-B6F3-4F44-A9D1-3F6399E66E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255815-6AA6-4475-9D18-DB75DE2D04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2D965B-FAA7-41B2-8C33-E9BE4D7880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3375A2-432C-42C1-8DF7-BC200FB106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A61587-8660-481B-BD63-8786E680E7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AE0B6B-95E4-400E-AD24-86697B146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B9E084-361F-4D79-88BC-DD8C3734A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矩形 1"/>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55" name="图片 9"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72" name="任意多边形: 形状 14"/>
          <p:cNvSpPr/>
          <p:nvPr>
            <p:custDataLst>
              <p:tags r:id="rId4"/>
            </p:custDataLst>
          </p:nvPr>
        </p:nvSpPr>
        <p:spPr>
          <a:xfrm>
            <a:off x="7379336" y="2026284"/>
            <a:ext cx="4812664" cy="4824233"/>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12664" h="4824233">
                <a:moveTo>
                  <a:pt x="4812664" y="4774197"/>
                </a:moveTo>
                <a:lnTo>
                  <a:pt x="4812664" y="4824233"/>
                </a:lnTo>
                <a:lnTo>
                  <a:pt x="4768382" y="4824233"/>
                </a:lnTo>
                <a:close/>
                <a:moveTo>
                  <a:pt x="3274582" y="0"/>
                </a:moveTo>
                <a:cubicBezTo>
                  <a:pt x="3726708" y="0"/>
                  <a:pt x="4157432" y="94102"/>
                  <a:pt x="4549197" y="264275"/>
                </a:cubicBezTo>
                <a:lnTo>
                  <a:pt x="4812664" y="394617"/>
                </a:lnTo>
                <a:lnTo>
                  <a:pt x="4812664" y="1951632"/>
                </a:lnTo>
                <a:lnTo>
                  <a:pt x="4734641" y="1863470"/>
                </a:lnTo>
                <a:cubicBezTo>
                  <a:pt x="4360980" y="1479728"/>
                  <a:pt x="3844771" y="1242379"/>
                  <a:pt x="3274582" y="1242379"/>
                </a:cubicBezTo>
                <a:cubicBezTo>
                  <a:pt x="2134205" y="1242379"/>
                  <a:pt x="1209746" y="2191775"/>
                  <a:pt x="1209746" y="3362914"/>
                </a:cubicBezTo>
                <a:cubicBezTo>
                  <a:pt x="1209746" y="3875288"/>
                  <a:pt x="1386693" y="4345218"/>
                  <a:pt x="1681254" y="4711771"/>
                </a:cubicBezTo>
                <a:lnTo>
                  <a:pt x="1780782" y="4824233"/>
                </a:lnTo>
                <a:lnTo>
                  <a:pt x="328782" y="4824233"/>
                </a:lnTo>
                <a:lnTo>
                  <a:pt x="257333" y="4671914"/>
                </a:lnTo>
                <a:cubicBezTo>
                  <a:pt x="91630" y="4269580"/>
                  <a:pt x="0" y="3827237"/>
                  <a:pt x="0" y="3362915"/>
                </a:cubicBezTo>
                <a:cubicBezTo>
                  <a:pt x="0" y="1505628"/>
                  <a:pt x="1466080" y="0"/>
                  <a:pt x="3274582" y="0"/>
                </a:cubicBezTo>
                <a:close/>
              </a:path>
            </a:pathLst>
          </a:custGeom>
          <a:solidFill>
            <a:schemeClr val="bg1">
              <a:lumMod val="10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57" name="图片 28" descr="xiezuo20230505-105707"/>
          <p:cNvPicPr>
            <a:picLocks noChangeAspect="1"/>
          </p:cNvPicPr>
          <p:nvPr>
            <p:custDataLst>
              <p:tags r:id="rId6"/>
            </p:custDataLst>
          </p:nvPr>
        </p:nvPicPr>
        <p:blipFill>
          <a:blip r:embed="rId5"/>
          <a:stretch>
            <a:fillRect/>
          </a:stretch>
        </p:blipFill>
        <p:spPr>
          <a:xfrm flipH="1">
            <a:off x="7001510" y="1156970"/>
            <a:ext cx="4286885" cy="4338955"/>
          </a:xfrm>
          <a:prstGeom prst="rect">
            <a:avLst/>
          </a:prstGeom>
        </p:spPr>
      </p:pic>
      <p:pic>
        <p:nvPicPr>
          <p:cNvPr id="2097159" name="图片 33"/>
          <p:cNvPicPr>
            <a:picLocks noChangeAspect="1"/>
          </p:cNvPicPr>
          <p:nvPr>
            <p:custDataLst>
              <p:tags r:id="rId8"/>
            </p:custDataLst>
          </p:nvPr>
        </p:nvPicPr>
        <p:blipFill>
          <a:blip r:embed="rId7">
            <a:lum contrast="6000"/>
          </a:blip>
          <a:stretch>
            <a:fillRect/>
          </a:stretch>
        </p:blipFill>
        <p:spPr>
          <a:xfrm>
            <a:off x="6305550" y="4939030"/>
            <a:ext cx="1906905" cy="1037590"/>
          </a:xfrm>
          <a:prstGeom prst="rect">
            <a:avLst/>
          </a:prstGeom>
        </p:spPr>
      </p:pic>
      <p:sp>
        <p:nvSpPr>
          <p:cNvPr id="1048674" name="署名"/>
          <p:cNvSpPr txBox="1">
            <a:spLocks noGrp="1"/>
          </p:cNvSpPr>
          <p:nvPr>
            <p:ph type="body" idx="3" hasCustomPrompt="1"/>
            <p:custDataLst>
              <p:tags r:id="rId9"/>
            </p:custDataLst>
          </p:nvPr>
        </p:nvSpPr>
        <p:spPr>
          <a:xfrm>
            <a:off x="998220" y="407797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j-ea"/>
                <a:ea typeface="+mj-ea"/>
                <a:cs typeface="+mn-ea"/>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676" name="副标题"/>
          <p:cNvSpPr txBox="1">
            <a:spLocks noGrp="1"/>
          </p:cNvSpPr>
          <p:nvPr>
            <p:ph type="body" idx="2" hasCustomPrompt="1"/>
            <p:custDataLst>
              <p:tags r:id="rId10"/>
            </p:custDataLst>
          </p:nvPr>
        </p:nvSpPr>
        <p:spPr>
          <a:xfrm>
            <a:off x="998218" y="1918970"/>
            <a:ext cx="5935343" cy="869950"/>
          </a:xfrm>
          <a:prstGeom prst="rect">
            <a:avLst/>
          </a:prstGeom>
          <a:noFill/>
        </p:spPr>
        <p:txBody>
          <a:bodyPr wrap="square" lIns="144000" tIns="72000" rIns="0" bIns="0" rtlCol="0" anchor="ctr" anchorCtr="0">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4000" b="1" i="0" u="none" strike="noStrike" kern="1200" cap="none" spc="0" normalizeH="0" baseline="0" noProof="1">
                <a:solidFill>
                  <a:schemeClr val="lt1">
                    <a:lumMod val="100000"/>
                  </a:schemeClr>
                </a:solidFill>
                <a:latin typeface="+mj-ea"/>
                <a:ea typeface="+mj-ea"/>
                <a:cs typeface="汉仪粗圆简" panose="02010600000101010101" charset="-122"/>
                <a:sym typeface="+mn-ea"/>
              </a:defRPr>
            </a:lvl1pPr>
          </a:lstStyle>
          <a:p>
            <a:pPr lvl="0" algn="l">
              <a:lnSpc>
                <a:spcPct val="110000"/>
              </a:lnSpc>
              <a:spcBef>
                <a:spcPct val="0"/>
              </a:spcBef>
              <a:spcAft>
                <a:spcPct val="0"/>
              </a:spcAft>
            </a:pPr>
            <a:r>
              <a:rPr>
                <a:sym typeface="+mn-ea"/>
              </a:rPr>
              <a:t>单击此处编辑副标题</a:t>
            </a:r>
            <a:endParaRPr>
              <a:sym typeface="+mn-ea"/>
            </a:endParaRPr>
          </a:p>
        </p:txBody>
      </p:sp>
      <p:sp>
        <p:nvSpPr>
          <p:cNvPr id="1048678" name="标题"/>
          <p:cNvSpPr txBox="1">
            <a:spLocks noGrp="1"/>
          </p:cNvSpPr>
          <p:nvPr>
            <p:ph type="title" idx="1" hasCustomPrompt="1"/>
            <p:custDataLst>
              <p:tags r:id="rId11"/>
            </p:custDataLst>
          </p:nvPr>
        </p:nvSpPr>
        <p:spPr>
          <a:xfrm>
            <a:off x="998217" y="2788920"/>
            <a:ext cx="5935344" cy="998855"/>
          </a:xfrm>
          <a:prstGeom prst="rect">
            <a:avLst/>
          </a:prstGeom>
          <a:noFill/>
        </p:spPr>
        <p:txBody>
          <a:bodyPr wrap="square" lIns="72000" tIns="0" rIns="0" bIns="0" rtlCol="0" anchor="ctr">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6000" b="1" i="0" u="none" strike="noStrike" kern="1200" cap="none" spc="0" normalizeH="0" baseline="0" noProof="1">
                <a:solidFill>
                  <a:schemeClr val="lt1">
                    <a:lumMod val="100000"/>
                  </a:schemeClr>
                </a:solidFill>
                <a:latin typeface="+mj-ea"/>
                <a:ea typeface="+mj-ea"/>
                <a:cs typeface="汉仪粗圆简" panose="02010600000101010101" charset="-122"/>
                <a:sym typeface="江城圆体 700W" panose="020b0a00000000000000" charset="-122"/>
              </a:defRPr>
            </a:lvl1pPr>
          </a:lstStyle>
          <a:p>
            <a:pPr lvl="0" algn="l">
              <a:lnSpc>
                <a:spcPct val="110000"/>
              </a:lnSpc>
              <a:spcBef>
                <a:spcPct val="0"/>
              </a:spcBef>
              <a:spcAft>
                <a:spcPct val="0"/>
              </a:spcAft>
            </a:pPr>
            <a:r>
              <a:rPr>
                <a:sym typeface="+mn-ea"/>
              </a:rPr>
              <a:t>单击编辑标题</a:t>
            </a:r>
            <a:endParaRPr>
              <a:sym typeface="+mn-ea"/>
            </a:endParaRPr>
          </a:p>
        </p:txBody>
      </p:sp>
      <p:sp>
        <p:nvSpPr>
          <p:cNvPr id="1048680"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5" name=""/>
        <p:cNvGrpSpPr/>
        <p:nvPr/>
      </p:nvGrpSpPr>
      <p:grpSpPr>
        <a:xfrm>
          <a:off x="0" y="0"/>
          <a:ext cx="0" cy="0"/>
        </a:xfrm>
      </p:grpSpPr>
      <p:sp>
        <p:nvSpPr>
          <p:cNvPr id="1048686" name="矩形 10"/>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1"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88" name="标题"/>
          <p:cNvSpPr txBox="1">
            <a:spLocks noGrp="1"/>
          </p:cNvSpPr>
          <p:nvPr>
            <p:ph type="title" idx="4" hasCustomPrompt="1"/>
            <p:custDataLst>
              <p:tags r:id="rId4"/>
            </p:custDataLst>
          </p:nvPr>
        </p:nvSpPr>
        <p:spPr>
          <a:xfrm>
            <a:off x="1555423" y="599440"/>
            <a:ext cx="9093854" cy="88773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ctr"/>
            <a:r>
              <a:rPr err="1">
                <a:sym typeface="+mn-ea"/>
              </a:rPr>
              <a:t>单击编辑标题</a:t>
            </a:r>
            <a:endParaRPr>
              <a:sym typeface="+mn-ea"/>
            </a:endParaRPr>
          </a:p>
        </p:txBody>
      </p:sp>
      <p:pic>
        <p:nvPicPr>
          <p:cNvPr id="2097163" name="图片 34"/>
          <p:cNvPicPr>
            <a:picLocks noChangeAspect="1"/>
          </p:cNvPicPr>
          <p:nvPr>
            <p:custDataLst>
              <p:tags r:id="rId6"/>
            </p:custDataLst>
          </p:nvPr>
        </p:nvPicPr>
        <p:blipFill>
          <a:blip r:embed="rId5">
            <a:lum contrast="6000"/>
          </a:blip>
          <a:stretch>
            <a:fillRect/>
          </a:stretch>
        </p:blipFill>
        <p:spPr>
          <a:xfrm>
            <a:off x="10578465" y="748030"/>
            <a:ext cx="1085850" cy="591185"/>
          </a:xfrm>
          <a:prstGeom prst="rect">
            <a:avLst/>
          </a:prstGeom>
        </p:spPr>
      </p:pic>
      <p:sp>
        <p:nvSpPr>
          <p:cNvPr id="1048690" name="PPT世界-5-1"/>
          <p:cNvSpPr/>
          <p:nvPr>
            <p:custDataLst>
              <p:tags r:id="rId7"/>
            </p:custDataLst>
          </p:nvPr>
        </p:nvSpPr>
        <p:spPr>
          <a:xfrm>
            <a:off x="852170" y="1969770"/>
            <a:ext cx="3956050" cy="3956050"/>
          </a:xfrm>
          <a:custGeom>
            <a:gdLst>
              <a:gd name="connsiteX0" fmla="*/ 2109044 w 4196396"/>
              <a:gd name="connsiteY0" fmla="*/ 1211 h 4196397"/>
              <a:gd name="connsiteX1" fmla="*/ 2137620 w 4196396"/>
              <a:gd name="connsiteY1" fmla="*/ 23854 h 4196397"/>
              <a:gd name="connsiteX2" fmla="*/ 2197717 w 4196396"/>
              <a:gd name="connsiteY2" fmla="*/ 127469 h 4196397"/>
              <a:gd name="connsiteX3" fmla="*/ 2300207 w 4196396"/>
              <a:gd name="connsiteY3" fmla="*/ 132645 h 4196397"/>
              <a:gd name="connsiteX4" fmla="*/ 4063754 w 4196396"/>
              <a:gd name="connsiteY4" fmla="*/ 1896188 h 4196397"/>
              <a:gd name="connsiteX5" fmla="*/ 4068929 w 4196396"/>
              <a:gd name="connsiteY5" fmla="*/ 1998682 h 4196397"/>
              <a:gd name="connsiteX6" fmla="*/ 4172542 w 4196396"/>
              <a:gd name="connsiteY6" fmla="*/ 2058778 h 4196397"/>
              <a:gd name="connsiteX7" fmla="*/ 4172542 w 4196396"/>
              <a:gd name="connsiteY7" fmla="*/ 2136600 h 4196397"/>
              <a:gd name="connsiteX8" fmla="*/ 4068982 w 4196396"/>
              <a:gd name="connsiteY8" fmla="*/ 2196665 h 4196397"/>
              <a:gd name="connsiteX9" fmla="*/ 4063754 w 4196396"/>
              <a:gd name="connsiteY9" fmla="*/ 2300206 h 4196397"/>
              <a:gd name="connsiteX10" fmla="*/ 2300207 w 4196396"/>
              <a:gd name="connsiteY10" fmla="*/ 4063750 h 4196397"/>
              <a:gd name="connsiteX11" fmla="*/ 2197718 w 4196396"/>
              <a:gd name="connsiteY11" fmla="*/ 4068925 h 4196397"/>
              <a:gd name="connsiteX12" fmla="*/ 2137619 w 4196396"/>
              <a:gd name="connsiteY12" fmla="*/ 4172543 h 4196397"/>
              <a:gd name="connsiteX13" fmla="*/ 2059796 w 4196396"/>
              <a:gd name="connsiteY13" fmla="*/ 4172544 h 4196397"/>
              <a:gd name="connsiteX14" fmla="*/ 1999729 w 4196396"/>
              <a:gd name="connsiteY14" fmla="*/ 4068978 h 4196397"/>
              <a:gd name="connsiteX15" fmla="*/ 1896188 w 4196396"/>
              <a:gd name="connsiteY15" fmla="*/ 4063750 h 4196397"/>
              <a:gd name="connsiteX16" fmla="*/ 132641 w 4196396"/>
              <a:gd name="connsiteY16" fmla="*/ 2300206 h 4196397"/>
              <a:gd name="connsiteX17" fmla="*/ 127412 w 4196396"/>
              <a:gd name="connsiteY17" fmla="*/ 2196665 h 4196397"/>
              <a:gd name="connsiteX18" fmla="*/ 23853 w 4196396"/>
              <a:gd name="connsiteY18" fmla="*/ 2136600 h 4196397"/>
              <a:gd name="connsiteX19" fmla="*/ 23853 w 4196396"/>
              <a:gd name="connsiteY19" fmla="*/ 2058777 h 4196397"/>
              <a:gd name="connsiteX20" fmla="*/ 127465 w 4196396"/>
              <a:gd name="connsiteY20" fmla="*/ 1998683 h 4196397"/>
              <a:gd name="connsiteX21" fmla="*/ 132641 w 4196396"/>
              <a:gd name="connsiteY21" fmla="*/ 1896188 h 4196397"/>
              <a:gd name="connsiteX22" fmla="*/ 1896188 w 4196396"/>
              <a:gd name="connsiteY22" fmla="*/ 132645 h 4196397"/>
              <a:gd name="connsiteX23" fmla="*/ 1999731 w 4196396"/>
              <a:gd name="connsiteY23" fmla="*/ 127416 h 4196397"/>
              <a:gd name="connsiteX24" fmla="*/ 2059797 w 4196396"/>
              <a:gd name="connsiteY24" fmla="*/ 23854 h 4196397"/>
              <a:gd name="connsiteX25" fmla="*/ 2109044 w 4196396"/>
              <a:gd name="connsiteY25" fmla="*/ 1211 h 419639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96396" h="4196397">
                <a:moveTo>
                  <a:pt x="2109044" y="1211"/>
                </a:moveTo>
                <a:cubicBezTo>
                  <a:pt x="2118164" y="3727"/>
                  <a:pt x="2127892" y="10436"/>
                  <a:pt x="2137620" y="23854"/>
                </a:cubicBezTo>
                <a:lnTo>
                  <a:pt x="2197717" y="127469"/>
                </a:lnTo>
                <a:lnTo>
                  <a:pt x="2300207" y="132645"/>
                </a:lnTo>
                <a:cubicBezTo>
                  <a:pt x="3230075" y="227078"/>
                  <a:pt x="3969320" y="966322"/>
                  <a:pt x="4063754" y="1896188"/>
                </a:cubicBezTo>
                <a:lnTo>
                  <a:pt x="4068929" y="1998682"/>
                </a:lnTo>
                <a:lnTo>
                  <a:pt x="4172542" y="2058778"/>
                </a:lnTo>
                <a:cubicBezTo>
                  <a:pt x="4226214" y="2097689"/>
                  <a:pt x="4172542" y="2136600"/>
                  <a:pt x="4172542" y="2136600"/>
                </a:cubicBezTo>
                <a:lnTo>
                  <a:pt x="4068982" y="2196665"/>
                </a:lnTo>
                <a:lnTo>
                  <a:pt x="4063754" y="2300206"/>
                </a:lnTo>
                <a:cubicBezTo>
                  <a:pt x="3969320" y="3230073"/>
                  <a:pt x="3230075" y="3969317"/>
                  <a:pt x="2300207" y="4063750"/>
                </a:cubicBezTo>
                <a:lnTo>
                  <a:pt x="2197718" y="4068925"/>
                </a:lnTo>
                <a:lnTo>
                  <a:pt x="2137619" y="4172543"/>
                </a:lnTo>
                <a:cubicBezTo>
                  <a:pt x="2098708" y="4226215"/>
                  <a:pt x="2059796" y="4172544"/>
                  <a:pt x="2059796" y="4172544"/>
                </a:cubicBezTo>
                <a:lnTo>
                  <a:pt x="1999729" y="4068978"/>
                </a:lnTo>
                <a:lnTo>
                  <a:pt x="1896188" y="4063750"/>
                </a:lnTo>
                <a:cubicBezTo>
                  <a:pt x="966320" y="3969317"/>
                  <a:pt x="227074" y="3230073"/>
                  <a:pt x="132641" y="2300206"/>
                </a:cubicBezTo>
                <a:lnTo>
                  <a:pt x="127412" y="2196665"/>
                </a:lnTo>
                <a:lnTo>
                  <a:pt x="23853" y="2136600"/>
                </a:lnTo>
                <a:cubicBezTo>
                  <a:pt x="23853" y="2136600"/>
                  <a:pt x="-29818" y="2097688"/>
                  <a:pt x="23853" y="2058777"/>
                </a:cubicBezTo>
                <a:lnTo>
                  <a:pt x="127465" y="1998683"/>
                </a:lnTo>
                <a:lnTo>
                  <a:pt x="132641" y="1896188"/>
                </a:lnTo>
                <a:cubicBezTo>
                  <a:pt x="227074" y="966322"/>
                  <a:pt x="966320" y="227078"/>
                  <a:pt x="1896188" y="132645"/>
                </a:cubicBezTo>
                <a:lnTo>
                  <a:pt x="1999731" y="127416"/>
                </a:lnTo>
                <a:lnTo>
                  <a:pt x="2059797" y="23854"/>
                </a:lnTo>
                <a:cubicBezTo>
                  <a:pt x="2059797" y="23854"/>
                  <a:pt x="2081685" y="-6336"/>
                  <a:pt x="2109044" y="1211"/>
                </a:cubicBezTo>
                <a:close/>
              </a:path>
            </a:pathLst>
          </a:custGeom>
          <a:solidFill>
            <a:schemeClr val="bg1">
              <a:alpha val="35000"/>
            </a:schemeClr>
          </a:solidFill>
          <a:ln w="12700" cap="flat" cmpd="sng" algn="ctr">
            <a:noFill/>
            <a:prstDash val="solid"/>
            <a:miter lim="800000"/>
          </a:ln>
          <a:effectLst/>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sz="4800" b="0" i="0" u="none" strike="noStrike" kern="1200" cap="none" spc="0" normalizeH="0" baseline="0" noProof="0">
              <a:ln w="6350">
                <a:noFill/>
              </a:ln>
              <a:solidFill>
                <a:srgbClr val="FFFFFF"/>
              </a:solidFill>
              <a:effectLst>
                <a:glow rad="63500">
                  <a:srgbClr val="FFFFFF">
                    <a:alpha val="5000"/>
                  </a:srgbClr>
                </a:glow>
                <a:outerShdw blurRad="279400" dist="203200" dir="8160000" algn="t" rotWithShape="0">
                  <a:prstClr val="black">
                    <a:alpha val="20000"/>
                  </a:prstClr>
                </a:outerShdw>
              </a:effectLst>
              <a:uLnTx/>
              <a:uFillTx/>
              <a:latin typeface="汉仪粗圆简"/>
              <a:ea typeface="汉仪粗圆简"/>
              <a:cs typeface="汉仪粗圆简" panose="02010600000101010101" charset="-122"/>
              <a:sym typeface="+mn-lt"/>
            </a:endParaRPr>
          </a:p>
        </p:txBody>
      </p:sp>
      <p:pic>
        <p:nvPicPr>
          <p:cNvPr id="2097165" name="图片 5" descr="A1"/>
          <p:cNvPicPr>
            <a:picLocks noChangeAspect="1"/>
          </p:cNvPicPr>
          <p:nvPr>
            <p:custDataLst>
              <p:tags r:id="rId9"/>
            </p:custDataLst>
          </p:nvPr>
        </p:nvPicPr>
        <p:blipFill>
          <a:blip r:embed="rId8"/>
          <a:stretch>
            <a:fillRect/>
          </a:stretch>
        </p:blipFill>
        <p:spPr>
          <a:xfrm>
            <a:off x="1209675" y="1985645"/>
            <a:ext cx="3362960" cy="3829050"/>
          </a:xfrm>
          <a:prstGeom prst="rect">
            <a:avLst/>
          </a:prstGeom>
        </p:spPr>
      </p:pic>
      <p:sp>
        <p:nvSpPr>
          <p:cNvPr id="1048692" name="日期占位符 2"/>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3"/>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96" name="灯片编号占位符 4"/>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7" name=""/>
        <p:cNvGrpSpPr/>
        <p:nvPr/>
      </p:nvGrpSpPr>
      <p:grpSpPr>
        <a:xfrm>
          <a:off x="0" y="0"/>
          <a:ext cx="0" cy="0"/>
        </a:xfrm>
      </p:grpSpPr>
      <p:grpSp>
        <p:nvGrpSpPr>
          <p:cNvPr id="39" name="组合 2"/>
          <p:cNvGrpSpPr/>
          <p:nvPr userDrawn="1">
            <p:custDataLst>
              <p:tags r:id="rId1"/>
            </p:custDataLst>
          </p:nvPr>
        </p:nvGrpSpPr>
        <p:grpSpPr>
          <a:xfrm>
            <a:off x="0" y="0"/>
            <a:ext cx="12192000" cy="6867525"/>
            <a:chOff x="0" y="-9525"/>
            <a:chExt cx="12192000" cy="6867525"/>
          </a:xfrm>
        </p:grpSpPr>
        <p:sp>
          <p:nvSpPr>
            <p:cNvPr id="1048698" name="矩形 10"/>
            <p:cNvSpPr/>
            <p:nvPr userDrawn="1">
              <p:custDataLst>
                <p:tags r:id="rId2"/>
              </p:custDataLst>
            </p:nvPr>
          </p:nvSpPr>
          <p:spPr>
            <a:xfrm>
              <a:off x="0" y="-9525"/>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7" name="图片 11" descr="花瓣元素白格子"/>
            <p:cNvPicPr>
              <a:picLocks noChangeAspect="1"/>
            </p:cNvPicPr>
            <p:nvPr>
              <p:custDataLst>
                <p:tags r:id="rId4"/>
              </p:custDataLst>
            </p:nvPr>
          </p:nvPicPr>
          <p:blipFill>
            <a:blip r:embed="rId3">
              <a:alphaModFix amt="5000"/>
            </a:blip>
            <a:stretch>
              <a:fillRect/>
            </a:stretch>
          </p:blipFill>
          <p:spPr>
            <a:xfrm rot="5400000">
              <a:off x="2662238" y="-2671445"/>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grpSp>
      <p:sp>
        <p:nvSpPr>
          <p:cNvPr id="1048700" name="圆角矩形 32"/>
          <p:cNvSpPr/>
          <p:nvPr>
            <p:custDataLst>
              <p:tags r:id="rId5"/>
            </p:custDataLst>
          </p:nvPr>
        </p:nvSpPr>
        <p:spPr>
          <a:xfrm>
            <a:off x="5719445" y="3941445"/>
            <a:ext cx="5658485" cy="15240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rgbClr val="FE7962"/>
              </a:solidFill>
              <a:latin typeface="汉仪粗圆简"/>
              <a:ea typeface="汉仪粗圆简"/>
              <a:cs typeface="汉仪粗圆简" panose="02010600000101010101" charset="-122"/>
            </a:endParaRPr>
          </a:p>
        </p:txBody>
      </p:sp>
      <p:sp>
        <p:nvSpPr>
          <p:cNvPr id="1048702" name="任意多边形: 形状 12"/>
          <p:cNvSpPr/>
          <p:nvPr>
            <p:custDataLst>
              <p:tags r:id="rId6"/>
            </p:custDataLst>
          </p:nvPr>
        </p:nvSpPr>
        <p:spPr>
          <a:xfrm>
            <a:off x="0" y="-9525"/>
            <a:ext cx="3809240" cy="3592195"/>
          </a:xfrm>
          <a:custGeom>
            <a:gdLst>
              <a:gd name="connsiteX0" fmla="*/ 2613398 w 3809240"/>
              <a:gd name="connsiteY0" fmla="*/ 0 h 3592195"/>
              <a:gd name="connsiteX1" fmla="*/ 3689993 w 3809240"/>
              <a:gd name="connsiteY1" fmla="*/ 0 h 3592195"/>
              <a:gd name="connsiteX2" fmla="*/ 3754327 w 3809240"/>
              <a:gd name="connsiteY2" fmla="*/ 256953 h 3592195"/>
              <a:gd name="connsiteX3" fmla="*/ 3809240 w 3809240"/>
              <a:gd name="connsiteY3" fmla="*/ 816378 h 3592195"/>
              <a:gd name="connsiteX4" fmla="*/ 1106335 w 3809240"/>
              <a:gd name="connsiteY4" fmla="*/ 3592195 h 3592195"/>
              <a:gd name="connsiteX5" fmla="*/ 54242 w 3809240"/>
              <a:gd name="connsiteY5" fmla="*/ 3374058 h 3592195"/>
              <a:gd name="connsiteX6" fmla="*/ 0 w 3809240"/>
              <a:gd name="connsiteY6" fmla="*/ 3347223 h 3592195"/>
              <a:gd name="connsiteX7" fmla="*/ 0 w 3809240"/>
              <a:gd name="connsiteY7" fmla="*/ 2146292 h 3592195"/>
              <a:gd name="connsiteX8" fmla="*/ 22206 w 3809240"/>
              <a:gd name="connsiteY8" fmla="*/ 2167018 h 3592195"/>
              <a:gd name="connsiteX9" fmla="*/ 1106335 w 3809240"/>
              <a:gd name="connsiteY9" fmla="*/ 2566709 h 3592195"/>
              <a:gd name="connsiteX10" fmla="*/ 2810692 w 3809240"/>
              <a:gd name="connsiteY10" fmla="*/ 816377 h 3592195"/>
              <a:gd name="connsiteX11" fmla="*/ 2676755 w 3809240"/>
              <a:gd name="connsiteY11" fmla="*/ 135069 h 35921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09240" h="3592195">
                <a:moveTo>
                  <a:pt x="2613398" y="0"/>
                </a:moveTo>
                <a:lnTo>
                  <a:pt x="3689993" y="0"/>
                </a:lnTo>
                <a:lnTo>
                  <a:pt x="3754327" y="256953"/>
                </a:lnTo>
                <a:cubicBezTo>
                  <a:pt x="3790332" y="437652"/>
                  <a:pt x="3809240" y="624747"/>
                  <a:pt x="3809240" y="816378"/>
                </a:cubicBezTo>
                <a:cubicBezTo>
                  <a:pt x="3809240" y="2349420"/>
                  <a:pt x="2599108" y="3592195"/>
                  <a:pt x="1106335" y="3592195"/>
                </a:cubicBezTo>
                <a:cubicBezTo>
                  <a:pt x="733142" y="3592195"/>
                  <a:pt x="377613" y="3514522"/>
                  <a:pt x="54242" y="3374058"/>
                </a:cubicBezTo>
                <a:lnTo>
                  <a:pt x="0" y="3347223"/>
                </a:lnTo>
                <a:lnTo>
                  <a:pt x="0" y="2146292"/>
                </a:lnTo>
                <a:lnTo>
                  <a:pt x="22206" y="2167018"/>
                </a:lnTo>
                <a:cubicBezTo>
                  <a:pt x="316819" y="2416713"/>
                  <a:pt x="694521" y="2566709"/>
                  <a:pt x="1106335" y="2566709"/>
                </a:cubicBezTo>
                <a:cubicBezTo>
                  <a:pt x="2047625" y="2566709"/>
                  <a:pt x="2810692" y="1783058"/>
                  <a:pt x="2810692" y="816377"/>
                </a:cubicBezTo>
                <a:cubicBezTo>
                  <a:pt x="2810692" y="574706"/>
                  <a:pt x="2763000" y="344475"/>
                  <a:pt x="2676755" y="135069"/>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04" name="椭圆 20"/>
          <p:cNvSpPr/>
          <p:nvPr>
            <p:custDataLst>
              <p:tags r:id="rId7"/>
            </p:custDataLst>
          </p:nvPr>
        </p:nvSpPr>
        <p:spPr>
          <a:xfrm>
            <a:off x="1055370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6" name="椭圆 21"/>
          <p:cNvSpPr/>
          <p:nvPr>
            <p:custDataLst>
              <p:tags r:id="rId8"/>
            </p:custDataLst>
          </p:nvPr>
        </p:nvSpPr>
        <p:spPr>
          <a:xfrm>
            <a:off x="1080262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8" name="椭圆 8"/>
          <p:cNvSpPr/>
          <p:nvPr>
            <p:custDataLst>
              <p:tags r:id="rId9"/>
            </p:custDataLst>
          </p:nvPr>
        </p:nvSpPr>
        <p:spPr>
          <a:xfrm>
            <a:off x="1105154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69" name="图片 33"/>
          <p:cNvPicPr>
            <a:picLocks noChangeAspect="1"/>
          </p:cNvPicPr>
          <p:nvPr>
            <p:custDataLst>
              <p:tags r:id="rId11"/>
            </p:custDataLst>
          </p:nvPr>
        </p:nvPicPr>
        <p:blipFill>
          <a:blip r:embed="rId10">
            <a:lum contrast="12000"/>
          </a:blip>
          <a:stretch>
            <a:fillRect/>
          </a:stretch>
        </p:blipFill>
        <p:spPr>
          <a:xfrm>
            <a:off x="968375" y="4810760"/>
            <a:ext cx="1236345" cy="673100"/>
          </a:xfrm>
          <a:prstGeom prst="rect">
            <a:avLst/>
          </a:prstGeom>
        </p:spPr>
      </p:pic>
      <p:pic>
        <p:nvPicPr>
          <p:cNvPr id="2097171" name="图片 15" descr="05"/>
          <p:cNvPicPr>
            <a:picLocks noChangeAspect="1"/>
          </p:cNvPicPr>
          <p:nvPr>
            <p:custDataLst>
              <p:tags r:id="rId13"/>
            </p:custDataLst>
          </p:nvPr>
        </p:nvPicPr>
        <p:blipFill>
          <a:blip r:embed="rId12"/>
          <a:stretch>
            <a:fillRect/>
          </a:stretch>
        </p:blipFill>
        <p:spPr>
          <a:xfrm>
            <a:off x="1310640" y="945515"/>
            <a:ext cx="4047490" cy="5276215"/>
          </a:xfrm>
          <a:prstGeom prst="rect">
            <a:avLst/>
          </a:prstGeom>
        </p:spPr>
      </p:pic>
      <p:sp>
        <p:nvSpPr>
          <p:cNvPr id="1048710" name="节编号"/>
          <p:cNvSpPr txBox="1">
            <a:spLocks noGrp="1"/>
          </p:cNvSpPr>
          <p:nvPr>
            <p:ph type="body" idx="2" hasCustomPrompt="1"/>
            <p:custDataLst>
              <p:tags r:id="rId14"/>
            </p:custDataLst>
          </p:nvPr>
        </p:nvSpPr>
        <p:spPr>
          <a:xfrm>
            <a:off x="5358130" y="2305366"/>
            <a:ext cx="6038478" cy="768351"/>
          </a:xfrm>
          <a:prstGeom prst="rect">
            <a:avLst/>
          </a:prstGeom>
          <a:noFill/>
        </p:spPr>
        <p:txBody>
          <a:bodyPr wrap="square" lIns="0" tIns="0" rIns="0" bIns="0" rtlCol="0" anchor="ctr" anchorCtr="0">
            <a:no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300" normalizeH="0" baseline="0" noProof="1">
                <a:ln>
                  <a:solidFill>
                    <a:schemeClr val="bg1"/>
                  </a:solidFill>
                </a:ln>
                <a:solidFill>
                  <a:schemeClr val="lt1">
                    <a:lumMod val="100000"/>
                  </a:schemeClr>
                </a:solidFill>
                <a:latin typeface="+mj-ea"/>
                <a:ea typeface="+mj-ea"/>
                <a:cs typeface="汉仪粗圆简" panose="02010600000101010101" charset="-122"/>
              </a:defRPr>
            </a:lvl1pPr>
          </a:lstStyle>
          <a:p>
            <a:pPr lvl="0" algn="r"/>
            <a:r>
              <a:rPr err="1">
                <a:sym typeface="+mn-ea"/>
              </a:rPr>
              <a:t>编辑节编号</a:t>
            </a:r>
            <a:endParaRPr>
              <a:sym typeface="+mn-ea"/>
            </a:endParaRPr>
          </a:p>
        </p:txBody>
      </p:sp>
      <p:sp>
        <p:nvSpPr>
          <p:cNvPr id="1048712" name="标题"/>
          <p:cNvSpPr txBox="1">
            <a:spLocks noGrp="1"/>
          </p:cNvSpPr>
          <p:nvPr>
            <p:ph type="title" idx="1" hasCustomPrompt="1"/>
            <p:custDataLst>
              <p:tags r:id="rId15"/>
            </p:custDataLst>
          </p:nvPr>
        </p:nvSpPr>
        <p:spPr>
          <a:xfrm>
            <a:off x="5358130" y="3256280"/>
            <a:ext cx="6038478" cy="768350"/>
          </a:xfrm>
          <a:prstGeom prst="rect">
            <a:avLst/>
          </a:prstGeom>
          <a:noFill/>
        </p:spPr>
        <p:txBody>
          <a:bodyPr wrap="square" lIns="0" tIns="0" rIns="0" bIns="0" rtlCol="0" anchor="ctr">
            <a:noAutofit/>
          </a:bodyPr>
          <a:lstStyle>
            <a:lvl1pPr marL="0" marR="0" algn="r"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r"/>
            <a:r>
              <a:rPr>
                <a:sym typeface="+mn-ea"/>
              </a:rPr>
              <a:t>单击此处编辑标题</a:t>
            </a:r>
            <a:endParaRPr>
              <a:sym typeface="+mn-ea"/>
            </a:endParaRPr>
          </a:p>
        </p:txBody>
      </p:sp>
      <p:sp>
        <p:nvSpPr>
          <p:cNvPr id="1048714" name="日期占位符 3"/>
          <p:cNvSpPr>
            <a:spLocks noGrp="1"/>
          </p:cNvSpPr>
          <p:nvPr>
            <p:ph type="dt" sz="half" idx="10"/>
            <p:custDataLst>
              <p:tags r:id="rId1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116000" y="6314400"/>
            <a:ext cx="3960000" cy="316800"/>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41" name=""/>
        <p:cNvGrpSpPr/>
        <p:nvPr/>
      </p:nvGrpSpPr>
      <p:grpSpPr>
        <a:xfrm>
          <a:off x="0" y="0"/>
          <a:ext cx="0" cy="0"/>
        </a:xfrm>
      </p:grpSpPr>
      <p:sp>
        <p:nvSpPr>
          <p:cNvPr id="1048720" name="任意多边形: 形状 7"/>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73" name="图片 12" descr="05" hidden="1"/>
          <p:cNvPicPr>
            <a:picLocks noChangeAspect="1"/>
          </p:cNvPicPr>
          <p:nvPr>
            <p:custDataLst>
              <p:tags r:id="rId3"/>
            </p:custDataLst>
          </p:nvPr>
        </p:nvPicPr>
        <p:blipFill>
          <a:blip r:embed="rId2">
            <a:alphaModFix amt="20000"/>
          </a:blip>
          <a:stretch>
            <a:fillRect/>
          </a:stretch>
        </p:blipFill>
        <p:spPr>
          <a:xfrm flipH="1">
            <a:off x="8723086" y="2423904"/>
            <a:ext cx="3279859" cy="4275548"/>
          </a:xfrm>
          <a:prstGeom prst="rect">
            <a:avLst/>
          </a:prstGeom>
        </p:spPr>
      </p:pic>
      <p:pic>
        <p:nvPicPr>
          <p:cNvPr id="2097175" name="图片 11" hidden="1"/>
          <p:cNvPicPr>
            <a:picLocks noChangeAspect="1"/>
          </p:cNvPicPr>
          <p:nvPr>
            <p:custDataLst>
              <p:tags r:id="rId5"/>
            </p:custDataLst>
          </p:nvPr>
        </p:nvPicPr>
        <p:blipFill>
          <a:blip r:embed="rId4">
            <a:lum contrast="12000"/>
          </a:blip>
          <a:stretch>
            <a:fillRect/>
          </a:stretch>
        </p:blipFill>
        <p:spPr>
          <a:xfrm flipH="1">
            <a:off x="0" y="0"/>
            <a:ext cx="796290" cy="950595"/>
          </a:xfrm>
          <a:prstGeom prst="rect">
            <a:avLst/>
          </a:prstGeom>
        </p:spPr>
      </p:pic>
      <p:sp>
        <p:nvSpPr>
          <p:cNvPr id="1048722" name="圆角矩形 24"/>
          <p:cNvSpPr/>
          <p:nvPr>
            <p:custDataLst>
              <p:tags r:id="rId6"/>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pic>
        <p:nvPicPr>
          <p:cNvPr id="2097177" name="图片 9" descr="VCG41N1446807744" hidden="1"/>
          <p:cNvPicPr>
            <a:picLocks noChangeAspect="1"/>
          </p:cNvPicPr>
          <p:nvPr>
            <p:custDataLst>
              <p:tags r:id="rId8"/>
            </p:custDataLst>
          </p:nvPr>
        </p:nvPicPr>
        <p:blipFill>
          <a:blip r:embed="rId7">
            <a:alphaModFix amt="13000"/>
            <a:lum contrast="18000"/>
          </a:blip>
          <a:stretch>
            <a:fillRect/>
          </a:stretch>
        </p:blipFill>
        <p:spPr>
          <a:xfrm flipH="1">
            <a:off x="8268970" y="789940"/>
            <a:ext cx="3923030" cy="6068060"/>
          </a:xfrm>
          <a:prstGeom prst="snipRoundRect">
            <a:avLst>
              <a:gd name="adj1" fmla="val 16667"/>
              <a:gd name="adj2" fmla="val 45931"/>
            </a:avLst>
          </a:prstGeom>
        </p:spPr>
      </p:pic>
      <p:sp>
        <p:nvSpPr>
          <p:cNvPr id="1048724" name="正文"/>
          <p:cNvSpPr txBox="1">
            <a:spLocks noGrp="1"/>
          </p:cNvSpPr>
          <p:nvPr>
            <p:ph idx="3"/>
            <p:custDataLst>
              <p:tags r:id="rId9"/>
            </p:custDataLst>
          </p:nvPr>
        </p:nvSpPr>
        <p:spPr>
          <a:xfrm>
            <a:off x="654755" y="156279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6"/>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6"/>
              </a:buClr>
            </a:pPr>
            <a:r>
              <a:rPr>
                <a:sym typeface="+mn-ea"/>
              </a:rPr>
              <a:t>单击此处编辑母版文本样式</a:t>
            </a:r>
            <a:endParaRPr>
              <a:sym typeface="+mn-ea"/>
            </a:endParaRPr>
          </a:p>
          <a:p>
            <a:pPr lvl="1">
              <a:spcBef>
                <a:spcPts val="1200"/>
              </a:spcBef>
              <a:spcAft>
                <a:spcPct val="0"/>
              </a:spcAft>
              <a:buClr>
                <a:schemeClr val="accent6"/>
              </a:buClr>
            </a:pPr>
            <a:r>
              <a:rPr>
                <a:sym typeface="+mn-ea"/>
              </a:rPr>
              <a:t>第二级</a:t>
            </a:r>
            <a:endParaRPr>
              <a:sym typeface="+mn-ea"/>
            </a:endParaRPr>
          </a:p>
          <a:p>
            <a:pPr lvl="2">
              <a:spcBef>
                <a:spcPts val="1200"/>
              </a:spcBef>
              <a:spcAft>
                <a:spcPct val="0"/>
              </a:spcAft>
              <a:buClr>
                <a:schemeClr val="accent6"/>
              </a:buClr>
            </a:pPr>
            <a:r>
              <a:rPr>
                <a:sym typeface="+mn-ea"/>
              </a:rPr>
              <a:t>第三级</a:t>
            </a:r>
            <a:endParaRPr>
              <a:sym typeface="+mn-ea"/>
            </a:endParaRPr>
          </a:p>
          <a:p>
            <a:pPr lvl="3">
              <a:spcBef>
                <a:spcPts val="1200"/>
              </a:spcBef>
              <a:spcAft>
                <a:spcPct val="0"/>
              </a:spcAft>
              <a:buClr>
                <a:schemeClr val="accent6"/>
              </a:buClr>
            </a:pPr>
            <a:r>
              <a:rPr>
                <a:sym typeface="+mn-ea"/>
              </a:rPr>
              <a:t>第四级</a:t>
            </a:r>
            <a:endParaRPr>
              <a:sym typeface="+mn-ea"/>
            </a:endParaRPr>
          </a:p>
          <a:p>
            <a:pPr lvl="4">
              <a:spcBef>
                <a:spcPts val="1200"/>
              </a:spcBef>
              <a:spcAft>
                <a:spcPct val="0"/>
              </a:spcAft>
              <a:buClr>
                <a:schemeClr val="accent6"/>
              </a:buClr>
            </a:pPr>
            <a:r>
              <a:rPr>
                <a:sym typeface="+mn-ea"/>
              </a:rPr>
              <a:t>第五级</a:t>
            </a:r>
            <a:endParaRPr>
              <a:sym typeface="+mn-ea"/>
            </a:endParaRPr>
          </a:p>
        </p:txBody>
      </p:sp>
      <p:sp>
        <p:nvSpPr>
          <p:cNvPr id="1048726" name="标题"/>
          <p:cNvSpPr txBox="1">
            <a:spLocks noGrp="1"/>
          </p:cNvSpPr>
          <p:nvPr>
            <p:ph type="title" idx="2"/>
            <p:custDataLst>
              <p:tags r:id="rId10"/>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pic>
        <p:nvPicPr>
          <p:cNvPr id="2097179" name="图片 6" descr="VCG41N1446807744"/>
          <p:cNvPicPr>
            <a:picLocks noChangeAspect="1"/>
          </p:cNvPicPr>
          <p:nvPr>
            <p:custDataLst>
              <p:tags r:id="rId11"/>
            </p:custDataLst>
          </p:nvPr>
        </p:nvPicPr>
        <p:blipFill>
          <a:blip r:embed="rId7">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28"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3" name=""/>
        <p:cNvGrpSpPr/>
        <p:nvPr/>
      </p:nvGrpSpPr>
      <p:grpSpPr>
        <a:xfrm>
          <a:off x="0" y="0"/>
          <a:ext cx="0" cy="0"/>
        </a:xfrm>
      </p:grpSpPr>
      <p:sp>
        <p:nvSpPr>
          <p:cNvPr id="1048734" name="任意多边形: 形状 8"/>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1" name="图片 11"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36"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38" name="正文"/>
          <p:cNvSpPr txBox="1">
            <a:spLocks noGrp="1"/>
          </p:cNvSpPr>
          <p:nvPr>
            <p:ph idx="3"/>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正文"/>
          <p:cNvSpPr txBox="1">
            <a:spLocks noGrp="1"/>
          </p:cNvSpPr>
          <p:nvPr>
            <p:ph idx="2"/>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2"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5" name=""/>
        <p:cNvGrpSpPr/>
        <p:nvPr/>
      </p:nvGrpSpPr>
      <p:grpSpPr>
        <a:xfrm>
          <a:off x="0" y="0"/>
          <a:ext cx="0" cy="0"/>
        </a:xfrm>
      </p:grpSpPr>
      <p:sp>
        <p:nvSpPr>
          <p:cNvPr id="104875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3" name="图片 15"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5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5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6"/>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7"/>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0" name="正文"/>
          <p:cNvSpPr txBox="1">
            <a:spLocks noGrp="1"/>
          </p:cNvSpPr>
          <p:nvPr>
            <p:ph idx="2"/>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1"/>
            <p:custDataLst>
              <p:tags r:id="rId9"/>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7" name=""/>
        <p:cNvGrpSpPr/>
        <p:nvPr/>
      </p:nvGrpSpPr>
      <p:grpSpPr>
        <a:xfrm>
          <a:off x="0" y="0"/>
          <a:ext cx="0" cy="0"/>
        </a:xfrm>
      </p:grpSpPr>
      <p:sp>
        <p:nvSpPr>
          <p:cNvPr id="104877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5" name="图片 6"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7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74"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9" name=""/>
        <p:cNvGrpSpPr/>
        <p:nvPr/>
      </p:nvGrpSpPr>
      <p:grpSpPr>
        <a:xfrm>
          <a:off x="0" y="0"/>
          <a:ext cx="0" cy="0"/>
        </a:xfrm>
      </p:grpSpPr>
      <p:pic>
        <p:nvPicPr>
          <p:cNvPr id="2097187" name="图片 7" descr="VCG41N1446807744"/>
          <p:cNvPicPr>
            <a:picLocks noChangeAspect="1"/>
          </p:cNvPicPr>
          <p:nvPr>
            <p:custDataLst>
              <p:tags r:id="rId2"/>
            </p:custDataLst>
          </p:nvPr>
        </p:nvPicPr>
        <p:blipFill>
          <a:blip r:embed="rId1">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82" name="任意多边形: 形状 1"/>
          <p:cNvSpPr/>
          <p:nvPr>
            <p:custDataLst>
              <p:tags r:id="rId3"/>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84"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86" name="页脚占位符 2"/>
          <p:cNvSpPr>
            <a:spLocks noGrp="1"/>
          </p:cNvSpPr>
          <p:nvPr>
            <p:ph type="ftr" sz="quarter" idx="11"/>
            <p:custDataLst>
              <p:tags r:id="rId5"/>
            </p:custDataLst>
          </p:nvPr>
        </p:nvSpPr>
        <p:spPr/>
        <p:txBody>
          <a:bodyPr/>
          <a:lstStyle/>
          <a:p>
            <a:endParaRPr lang="zh-CN" altLang="en-US"/>
          </a:p>
        </p:txBody>
      </p:sp>
      <p:sp>
        <p:nvSpPr>
          <p:cNvPr id="1048788" name="灯片编号占位符 3"/>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51" name=""/>
        <p:cNvGrpSpPr/>
        <p:nvPr/>
      </p:nvGrpSpPr>
      <p:grpSpPr>
        <a:xfrm>
          <a:off x="0" y="0"/>
          <a:ext cx="0" cy="0"/>
        </a:xfrm>
      </p:grpSpPr>
      <p:sp>
        <p:nvSpPr>
          <p:cNvPr id="104879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9"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9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6"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98"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3" name=""/>
        <p:cNvGrpSpPr/>
        <p:nvPr/>
      </p:nvGrpSpPr>
      <p:grpSpPr>
        <a:xfrm>
          <a:off x="0" y="0"/>
          <a:ext cx="0" cy="0"/>
        </a:xfrm>
      </p:grpSpPr>
      <p:sp>
        <p:nvSpPr>
          <p:cNvPr id="104880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1"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80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804"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806" name="副标题"/>
          <p:cNvSpPr txBox="1">
            <a:spLocks noGrp="1"/>
          </p:cNvSpPr>
          <p:nvPr>
            <p:ph type="body" idx="1" hasCustomPrompt="1"/>
            <p:custDataLst>
              <p:tags r:id="rId6"/>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汉仪粗圆简" panose="02010600000101010101" charset="-122"/>
              </a:defRPr>
            </a:lvl1pPr>
          </a:lstStyle>
          <a:p>
            <a:pPr lvl="0" algn="l"/>
            <a:r>
              <a:rPr>
                <a:sym typeface="+mn-ea"/>
              </a:rPr>
              <a:t>单击此处编辑母版副标题样式</a:t>
            </a:r>
            <a:endParaRPr>
              <a:sym typeface="+mn-ea"/>
            </a:endParaRPr>
          </a:p>
        </p:txBody>
      </p:sp>
      <p:sp>
        <p:nvSpPr>
          <p:cNvPr id="104880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1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5" name=""/>
        <p:cNvGrpSpPr/>
        <p:nvPr/>
      </p:nvGrpSpPr>
      <p:grpSpPr>
        <a:xfrm>
          <a:off x="0" y="0"/>
          <a:ext cx="0" cy="0"/>
        </a:xfrm>
      </p:grpSpPr>
      <p:sp>
        <p:nvSpPr>
          <p:cNvPr id="1048814" name="矩形 9"/>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93"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816" name="任意多边形: 形状 10"/>
          <p:cNvSpPr/>
          <p:nvPr>
            <p:custDataLst>
              <p:tags r:id="rId4"/>
            </p:custDataLst>
          </p:nvPr>
        </p:nvSpPr>
        <p:spPr>
          <a:xfrm>
            <a:off x="0" y="2064478"/>
            <a:ext cx="4848860" cy="4793522"/>
          </a:xfrm>
          <a:custGeom>
            <a:gdLst>
              <a:gd name="connsiteX0" fmla="*/ 1507547 w 4848860"/>
              <a:gd name="connsiteY0" fmla="*/ 0 h 4793522"/>
              <a:gd name="connsiteX1" fmla="*/ 4848860 w 4848860"/>
              <a:gd name="connsiteY1" fmla="*/ 3431447 h 4793522"/>
              <a:gd name="connsiteX2" fmla="*/ 4586283 w 4848860"/>
              <a:gd name="connsiteY2" fmla="*/ 4767121 h 4793522"/>
              <a:gd name="connsiteX3" fmla="*/ 4573899 w 4848860"/>
              <a:gd name="connsiteY3" fmla="*/ 4793522 h 4793522"/>
              <a:gd name="connsiteX4" fmla="*/ 3143734 w 4848860"/>
              <a:gd name="connsiteY4" fmla="*/ 4793522 h 4793522"/>
              <a:gd name="connsiteX5" fmla="*/ 3254633 w 4848860"/>
              <a:gd name="connsiteY5" fmla="*/ 4641218 h 4793522"/>
              <a:gd name="connsiteX6" fmla="*/ 3614461 w 4848860"/>
              <a:gd name="connsiteY6" fmla="*/ 3431446 h 4793522"/>
              <a:gd name="connsiteX7" fmla="*/ 1507547 w 4848860"/>
              <a:gd name="connsiteY7" fmla="*/ 1267697 h 4793522"/>
              <a:gd name="connsiteX8" fmla="*/ 17733 w 4848860"/>
              <a:gd name="connsiteY8" fmla="*/ 1901444 h 4793522"/>
              <a:gd name="connsiteX9" fmla="*/ 0 w 4848860"/>
              <a:gd name="connsiteY9" fmla="*/ 1921482 h 4793522"/>
              <a:gd name="connsiteX10" fmla="*/ 0 w 4848860"/>
              <a:gd name="connsiteY10" fmla="*/ 372046 h 4793522"/>
              <a:gd name="connsiteX11" fmla="*/ 206957 w 4848860"/>
              <a:gd name="connsiteY11" fmla="*/ 269660 h 4793522"/>
              <a:gd name="connsiteX12" fmla="*/ 1507547 w 4848860"/>
              <a:gd name="connsiteY12" fmla="*/ 0 h 47935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48860" h="4793522">
                <a:moveTo>
                  <a:pt x="1507547" y="0"/>
                </a:moveTo>
                <a:cubicBezTo>
                  <a:pt x="3352904" y="0"/>
                  <a:pt x="4848860" y="1536311"/>
                  <a:pt x="4848860" y="3431447"/>
                </a:cubicBezTo>
                <a:cubicBezTo>
                  <a:pt x="4848860" y="3905231"/>
                  <a:pt x="4755363" y="4356588"/>
                  <a:pt x="4586283" y="4767121"/>
                </a:cubicBezTo>
                <a:lnTo>
                  <a:pt x="4573899" y="4793522"/>
                </a:lnTo>
                <a:lnTo>
                  <a:pt x="3143734" y="4793522"/>
                </a:lnTo>
                <a:lnTo>
                  <a:pt x="3254633" y="4641218"/>
                </a:lnTo>
                <a:cubicBezTo>
                  <a:pt x="3481810" y="4295882"/>
                  <a:pt x="3614461" y="3879573"/>
                  <a:pt x="3614461" y="3431446"/>
                </a:cubicBezTo>
                <a:cubicBezTo>
                  <a:pt x="3614461" y="2236440"/>
                  <a:pt x="2671163" y="1267697"/>
                  <a:pt x="1507547" y="1267697"/>
                </a:cubicBezTo>
                <a:cubicBezTo>
                  <a:pt x="925739" y="1267697"/>
                  <a:pt x="399010" y="1509883"/>
                  <a:pt x="17733" y="1901444"/>
                </a:cubicBezTo>
                <a:lnTo>
                  <a:pt x="0" y="1921482"/>
                </a:lnTo>
                <a:lnTo>
                  <a:pt x="0" y="372046"/>
                </a:lnTo>
                <a:lnTo>
                  <a:pt x="206957" y="269660"/>
                </a:lnTo>
                <a:cubicBezTo>
                  <a:pt x="606706" y="96020"/>
                  <a:pt x="1046208" y="0"/>
                  <a:pt x="1507547" y="0"/>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5" name="图片 28" descr="xiezuo20230505-105707"/>
          <p:cNvPicPr>
            <a:picLocks noChangeAspect="1"/>
          </p:cNvPicPr>
          <p:nvPr>
            <p:custDataLst>
              <p:tags r:id="rId6"/>
            </p:custDataLst>
          </p:nvPr>
        </p:nvPicPr>
        <p:blipFill>
          <a:blip r:embed="rId5"/>
          <a:stretch>
            <a:fillRect/>
          </a:stretch>
        </p:blipFill>
        <p:spPr>
          <a:xfrm>
            <a:off x="895350" y="1156970"/>
            <a:ext cx="4286885" cy="4338955"/>
          </a:xfrm>
          <a:prstGeom prst="rect">
            <a:avLst/>
          </a:prstGeom>
        </p:spPr>
      </p:pic>
      <p:pic>
        <p:nvPicPr>
          <p:cNvPr id="2097197" name="图片 33"/>
          <p:cNvPicPr>
            <a:picLocks noChangeAspect="1"/>
          </p:cNvPicPr>
          <p:nvPr>
            <p:custDataLst>
              <p:tags r:id="rId8"/>
            </p:custDataLst>
          </p:nvPr>
        </p:nvPicPr>
        <p:blipFill>
          <a:blip r:embed="rId7">
            <a:lum contrast="6000"/>
          </a:blip>
          <a:stretch>
            <a:fillRect/>
          </a:stretch>
        </p:blipFill>
        <p:spPr>
          <a:xfrm flipH="1">
            <a:off x="3971290" y="4939030"/>
            <a:ext cx="1906905" cy="1037590"/>
          </a:xfrm>
          <a:prstGeom prst="rect">
            <a:avLst/>
          </a:prstGeom>
        </p:spPr>
      </p:pic>
      <p:sp>
        <p:nvSpPr>
          <p:cNvPr id="1048818" name="标题"/>
          <p:cNvSpPr txBox="1">
            <a:spLocks noGrp="1"/>
          </p:cNvSpPr>
          <p:nvPr>
            <p:ph type="title" idx="2" hasCustomPrompt="1"/>
            <p:custDataLst>
              <p:tags r:id="rId9"/>
            </p:custDataLst>
          </p:nvPr>
        </p:nvSpPr>
        <p:spPr>
          <a:xfrm>
            <a:off x="5552440" y="1620520"/>
            <a:ext cx="5935345" cy="2289175"/>
          </a:xfrm>
          <a:prstGeom prst="rect">
            <a:avLst/>
          </a:prstGeom>
          <a:noFill/>
        </p:spPr>
        <p:txBody>
          <a:bodyPr wrap="square" lIns="72000" tIns="0" rIns="0" bIns="0" rtlCol="0" anchor="ctr">
            <a:normAutofit/>
          </a:bodyPr>
          <a:lstStyle>
            <a:lvl1pPr marL="0" marR="0" algn="r" defTabSz="914400" rtl="0" eaLnBrk="1" fontAlgn="auto" latinLnBrk="0" hangingPunct="1">
              <a:lnSpc>
                <a:spcPct val="110000"/>
              </a:lnSpc>
              <a:spcBef>
                <a:spcPct val="0"/>
              </a:spcBef>
              <a:spcAft>
                <a:spcPct val="0"/>
              </a:spcAft>
              <a:buClrTx/>
              <a:buSzTx/>
              <a:buFontTx/>
              <a:buNone/>
              <a:defRPr kumimoji="0" lang="zh-CN" altLang="en-US" sz="7200" b="0" i="0" u="none" strike="noStrike" kern="1200" cap="none" spc="0" normalizeH="0" baseline="0" noProof="1">
                <a:solidFill>
                  <a:schemeClr val="lt1">
                    <a:lumMod val="100000"/>
                  </a:schemeClr>
                </a:solidFill>
                <a:latin typeface="+mj-ea"/>
                <a:ea typeface="+mj-ea"/>
                <a:cs typeface="汉仪粗圆简" panose="02010600000101010101" charset="-122"/>
              </a:defRPr>
            </a:lvl1pPr>
          </a:lstStyle>
          <a:p>
            <a:pPr lvl="0" algn="r">
              <a:lnSpc>
                <a:spcPct val="110000"/>
              </a:lnSpc>
              <a:spcBef>
                <a:spcPct val="0"/>
              </a:spcBef>
              <a:spcAft>
                <a:spcPct val="0"/>
              </a:spcAft>
            </a:pPr>
            <a:r>
              <a:rPr>
                <a:sym typeface="+mn-ea"/>
              </a:rPr>
              <a:t>单击编辑标题</a:t>
            </a:r>
            <a:endParaRPr>
              <a:sym typeface="+mn-ea"/>
            </a:endParaRPr>
          </a:p>
        </p:txBody>
      </p:sp>
      <p:sp>
        <p:nvSpPr>
          <p:cNvPr id="1048820" name="署名"/>
          <p:cNvSpPr txBox="1">
            <a:spLocks noGrp="1"/>
          </p:cNvSpPr>
          <p:nvPr>
            <p:ph type="body" idx="1" hasCustomPrompt="1"/>
            <p:custDataLst>
              <p:tags r:id="rId10"/>
            </p:custDataLst>
          </p:nvPr>
        </p:nvSpPr>
        <p:spPr>
          <a:xfrm>
            <a:off x="9223375" y="415544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n-ea"/>
                <a:ea typeface="+mn-ea"/>
                <a:cs typeface="汉仪粗圆简" panose="02010600000101010101" charset="-122"/>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822" name="日期占位符 3"/>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24" name="页脚占位符 4"/>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826" name="灯片编号占位符 5"/>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3.xml" /><Relationship Id="rId13" Type="http://schemas.openxmlformats.org/officeDocument/2006/relationships/image" Target="../media/image9.png" /><Relationship Id="rId14" Type="http://schemas.openxmlformats.org/officeDocument/2006/relationships/tags" Target="../tags/tag104.xml" /><Relationship Id="rId15" Type="http://schemas.openxmlformats.org/officeDocument/2006/relationships/tags" Target="../tags/tag105.xml" /><Relationship Id="rId16" Type="http://schemas.openxmlformats.org/officeDocument/2006/relationships/tags" Target="../tags/tag106.xml" /><Relationship Id="rId17" Type="http://schemas.openxmlformats.org/officeDocument/2006/relationships/tags" Target="../tags/tag107.xml" /><Relationship Id="rId18" Type="http://schemas.openxmlformats.org/officeDocument/2006/relationships/tags" Target="../tags/tag108.xml" /><Relationship Id="rId19" Type="http://schemas.openxmlformats.org/officeDocument/2006/relationships/tags" Target="../tags/tag109.xml" /><Relationship Id="rId2" Type="http://schemas.openxmlformats.org/officeDocument/2006/relationships/slideLayout" Target="../slideLayouts/slideLayout13.xml" /><Relationship Id="rId20" Type="http://schemas.openxmlformats.org/officeDocument/2006/relationships/tags" Target="../tags/tag110.xml" /><Relationship Id="rId21" Type="http://schemas.openxmlformats.org/officeDocument/2006/relationships/tags" Target="../tags/tag111.xml" /><Relationship Id="rId22" Type="http://schemas.openxmlformats.org/officeDocument/2006/relationships/tags" Target="../tags/tag1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形状 1"/>
          <p:cNvSpPr/>
          <p:nvPr>
            <p:custDataLst>
              <p:tags r:id="rId12"/>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53" name="图片 6" descr="VCG41N1446807744"/>
          <p:cNvPicPr>
            <a:picLocks noChangeAspect="1"/>
          </p:cNvPicPr>
          <p:nvPr>
            <p:custDataLst>
              <p:tags r:id="rId14"/>
            </p:custDataLst>
          </p:nvPr>
        </p:nvPicPr>
        <p:blipFill>
          <a:blip r:embed="rId13">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656" name="圆角矩形 24"/>
          <p:cNvSpPr/>
          <p:nvPr>
            <p:custDataLst>
              <p:tags r:id="rId15"/>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latin typeface="汉仪粗圆简"/>
              <a:ea typeface="汉仪粗圆简"/>
              <a:cs typeface="汉仪粗圆简" panose="02010600000101010101" charset="-122"/>
            </a:endParaRPr>
          </a:p>
        </p:txBody>
      </p:sp>
      <p:sp>
        <p:nvSpPr>
          <p:cNvPr id="1048658" name="日期占位符 9"/>
          <p:cNvSpPr>
            <a:spLocks noGrp="1"/>
          </p:cNvSpPr>
          <p:nvPr>
            <p:ph type="dt" sz="half" idx="10"/>
            <p:custDataLst>
              <p:tags r:id="rId16"/>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7"/>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2"/>
          <p:cNvSpPr>
            <a:spLocks noGrp="1"/>
          </p:cNvSpPr>
          <p:nvPr>
            <p:ph type="sldNum" sz="quarter" idx="12"/>
            <p:custDataLst>
              <p:tags r:id="rId18"/>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文本占位符 1"/>
          <p:cNvSpPr>
            <a:spLocks noGrp="1"/>
          </p:cNvSpPr>
          <p:nvPr>
            <p:ph type="body" idx="21"/>
            <p:custDataLst>
              <p:tags r:id="rId19"/>
            </p:custDataLst>
          </p:nvPr>
        </p:nvSpPr>
        <p:spPr>
          <a:xfrm>
            <a:off x="654415" y="1461796"/>
            <a:ext cx="10699385" cy="4715167"/>
          </a:xfrm>
          <a:prstGeom prst="rect">
            <a:avLst/>
          </a:prstGeom>
          <a:ln>
            <a:noFill/>
            <a:prstDash val="sysDash"/>
          </a:ln>
        </p:spPr>
        <p:txBody>
          <a:bodyPr vert="horz" lIns="90000" tIns="46800" rIns="90000" bIns="46800" rtlCol="0">
            <a:normAutofit/>
          </a:bodyPr>
          <a:lstStyle/>
          <a:p>
            <a:pPr marR="0" lvl="0">
              <a:spcBef>
                <a:spcPts val="1200"/>
              </a:spcBef>
              <a:spcAft>
                <a:spcPct val="0"/>
              </a:spcAft>
              <a:buClr>
                <a:schemeClr val="accent6"/>
              </a:buClr>
              <a:buSzTx/>
            </a:pPr>
            <a:r>
              <a:rPr lang="zh-CN" altLang="en-US"/>
              <a:t>单击此处编辑母版文本样式</a:t>
            </a:r>
            <a:endParaRPr lang="zh-CN" altLang="en-US"/>
          </a:p>
          <a:p>
            <a:pPr marL="449580" marR="0" lvl="1" indent="-231775">
              <a:spcBef>
                <a:spcPts val="1200"/>
              </a:spcBef>
              <a:spcAft>
                <a:spcPct val="0"/>
              </a:spcAft>
              <a:buClr>
                <a:schemeClr val="accent6"/>
              </a:buClr>
              <a:tabLst>
                <a:tab pos="1609725"/>
              </a:tabLst>
            </a:pPr>
            <a:r>
              <a:rPr lang="zh-CN" altLang="en-US"/>
              <a:t>二级</a:t>
            </a:r>
            <a:endParaRPr lang="zh-CN" altLang="en-US"/>
          </a:p>
          <a:p>
            <a:pPr marL="719455" marR="0" lvl="2" indent="-276225">
              <a:spcBef>
                <a:spcPts val="1200"/>
              </a:spcBef>
              <a:spcAft>
                <a:spcPct val="0"/>
              </a:spcAft>
              <a:buClr>
                <a:schemeClr val="accent6"/>
              </a:buClr>
            </a:pPr>
            <a:r>
              <a:rPr lang="zh-CN" altLang="en-US"/>
              <a:t>三级</a:t>
            </a:r>
            <a:endParaRPr lang="zh-CN" altLang="en-US"/>
          </a:p>
          <a:p>
            <a:pPr marL="987425" marR="0" lvl="3" indent="-262255">
              <a:spcBef>
                <a:spcPts val="1200"/>
              </a:spcBef>
              <a:spcAft>
                <a:spcPct val="0"/>
              </a:spcAft>
              <a:buClr>
                <a:schemeClr val="accent6"/>
              </a:buClr>
              <a:tabLst>
                <a:tab pos="899795"/>
              </a:tabLst>
            </a:pPr>
            <a:r>
              <a:rPr lang="zh-CN" altLang="en-US"/>
              <a:t>四级</a:t>
            </a:r>
            <a:endParaRPr lang="zh-CN" altLang="en-US"/>
          </a:p>
          <a:p>
            <a:pPr marL="1256030" marR="0" lvl="4" indent="-262255">
              <a:spcBef>
                <a:spcPts val="1200"/>
              </a:spcBef>
              <a:spcAft>
                <a:spcPct val="0"/>
              </a:spcAft>
              <a:buClr>
                <a:schemeClr val="accent6"/>
              </a:buClr>
            </a:pPr>
            <a:r>
              <a:rPr lang="zh-CN" altLang="en-US"/>
              <a:t>五级</a:t>
            </a:r>
            <a:endParaRPr lang="zh-CN" altLang="en-US"/>
          </a:p>
        </p:txBody>
      </p:sp>
      <p:sp>
        <p:nvSpPr>
          <p:cNvPr id="1048666" name="标题占位符 2"/>
          <p:cNvSpPr>
            <a:spLocks noGrp="1"/>
          </p:cNvSpPr>
          <p:nvPr>
            <p:ph type="title"/>
            <p:custDataLst>
              <p:tags r:id="rId20"/>
            </p:custDataLst>
          </p:nvPr>
        </p:nvSpPr>
        <p:spPr>
          <a:xfrm>
            <a:off x="654415" y="365126"/>
            <a:ext cx="10699385" cy="959822"/>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8"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2"/>
    </p:custDataLst>
  </p:cSld>
  <p:clrMap bg1="lt1" tx1="dk1" bg2="lt2" tx2="dk2" accent1="accent1" accent2="accent2" accent3="accent3" accent4="accent4" accent5="accent5" accent6="accent6" hlink="hlink" folHlink="folHlink"/>
  <p:sldLayoutIdLst>
    <p:sldLayoutId id="2147483660" r:id="rId1"/>
    <p:sldLayoutId id="2147487145" r:id="rId2"/>
    <p:sldLayoutId id="2147487146" r:id="rId3"/>
    <p:sldLayoutId id="2147487147" r:id="rId4"/>
    <p:sldLayoutId id="2147487148" r:id="rId5"/>
    <p:sldLayoutId id="2147487149" r:id="rId6"/>
    <p:sldLayoutId id="2147487150" r:id="rId7"/>
    <p:sldLayoutId id="2147487151" r:id="rId8"/>
    <p:sldLayoutId id="2147487152" r:id="rId9"/>
    <p:sldLayoutId id="2147487153" r:id="rId10"/>
    <p:sldLayoutId id="2147487154"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solidFill>
            <a:schemeClr val="tx1">
              <a:lumMod val="75000"/>
              <a:lumOff val="25000"/>
            </a:schemeClr>
          </a:solidFill>
          <a:latin typeface="+mj-ea"/>
          <a:ea typeface="+mj-ea"/>
          <a:cs typeface="汉仪粗圆简" panose="02010600000101010101" charset="-122"/>
          <a:sym typeface="汉仪粗圆简"/>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汉仪粗圆简" panose="02010600000101010101"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14" Type="http://schemas.openxmlformats.org/officeDocument/2006/relationships/tags" Target="../tags/tag173.xml" /><Relationship Id="rId15" Type="http://schemas.openxmlformats.org/officeDocument/2006/relationships/tags" Target="../tags/tag174.xml" /><Relationship Id="rId16" Type="http://schemas.openxmlformats.org/officeDocument/2006/relationships/tags" Target="../tags/tag175.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18" Type="http://schemas.openxmlformats.org/officeDocument/2006/relationships/tags" Target="../tags/tag207.xml" /><Relationship Id="rId19" Type="http://schemas.openxmlformats.org/officeDocument/2006/relationships/tags" Target="../tags/tag208.xml" /><Relationship Id="rId2" Type="http://schemas.openxmlformats.org/officeDocument/2006/relationships/tags" Target="../tags/tag191.xml" /><Relationship Id="rId20" Type="http://schemas.openxmlformats.org/officeDocument/2006/relationships/tags" Target="../tags/tag209.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15" Type="http://schemas.openxmlformats.org/officeDocument/2006/relationships/tags" Target="../tags/tag223.xml" /><Relationship Id="rId16" Type="http://schemas.openxmlformats.org/officeDocument/2006/relationships/tags" Target="../tags/tag224.xml" /><Relationship Id="rId17" Type="http://schemas.openxmlformats.org/officeDocument/2006/relationships/tags" Target="../tags/tag225.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14" Type="http://schemas.openxmlformats.org/officeDocument/2006/relationships/tags" Target="../tags/tag241.xml" /><Relationship Id="rId15" Type="http://schemas.openxmlformats.org/officeDocument/2006/relationships/tags" Target="../tags/tag242.xml" /><Relationship Id="rId16" Type="http://schemas.openxmlformats.org/officeDocument/2006/relationships/tags" Target="../tags/tag243.xml" /><Relationship Id="rId17" Type="http://schemas.openxmlformats.org/officeDocument/2006/relationships/tags" Target="../tags/tag244.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2105202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3"/>
            </p:custDataLst>
          </p:nvPr>
        </p:nvSpPr>
        <p:spPr/>
        <p:txBody>
          <a:bodyPr/>
          <a:lstStyle/>
          <a:p>
            <a:r>
              <a:rPr lang="zh-CN" altLang="en-US"/>
              <a:t>汇报人：PPT</a:t>
            </a:r>
            <a:endParaRPr lang="zh-CN" altLang="en-US"/>
          </a:p>
        </p:txBody>
      </p:sp>
      <p:sp>
        <p:nvSpPr>
          <p:cNvPr id="1048650" name="文本占位符 3"/>
          <p:cNvSpPr>
            <a:spLocks noGrp="1"/>
          </p:cNvSpPr>
          <p:nvPr>
            <p:ph type="body" idx="2"/>
            <p:custDataLst>
              <p:tags r:id="rId4"/>
            </p:custDataLst>
          </p:nvPr>
        </p:nvSpPr>
        <p:spPr/>
        <p:txBody>
          <a:bodyPr/>
          <a:lstStyle/>
          <a:p>
            <a:r>
              <a:rPr lang="zh-CN" altLang="en-US"/>
              <a:t>添加副标题</a:t>
            </a:r>
            <a:endParaRPr lang="zh-CN" altLang="en-US"/>
          </a:p>
        </p:txBody>
      </p:sp>
      <p:sp>
        <p:nvSpPr>
          <p:cNvPr id="1048652" name="标题 4"/>
          <p:cNvSpPr>
            <a:spLocks noGrp="1"/>
          </p:cNvSpPr>
          <p:nvPr>
            <p:ph type="title" idx="1"/>
            <p:custDataLst>
              <p:tags r:id="rId5"/>
            </p:custDataLst>
          </p:nvPr>
        </p:nvSpPr>
        <p:spPr/>
        <p:txBody>
          <a:bodyPr>
            <a:normAutofit fontScale="90000"/>
          </a:bodyPr>
          <a:lstStyle/>
          <a:p>
            <a:r>
              <a:rPr lang="zh-CN" altLang="en-US"/>
              <a:t>电路PPT课件第10章含有耦合电感的电路</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59" name=""/>
        <p:cNvGrpSpPr/>
        <p:nvPr/>
      </p:nvGrpSpPr>
      <p:grpSpPr>
        <a:xfrm>
          <a:off x="0" y="0"/>
          <a:ext cx="0" cy="0"/>
        </a:xfrm>
      </p:grpSpPr>
      <p:sp>
        <p:nvSpPr>
          <p:cNvPr id="1048844" name="标题 5"/>
          <p:cNvSpPr>
            <a:spLocks noGrp="1"/>
          </p:cNvSpPr>
          <p:nvPr>
            <p:ph type="title" idx="4"/>
            <p:custDataLst>
              <p:tags r:id="rId2"/>
            </p:custDataLst>
          </p:nvPr>
        </p:nvSpPr>
        <p:spPr/>
        <p:txBody>
          <a:bodyPr/>
          <a:lstStyle/>
          <a:p>
            <a:r>
              <a:rPr lang="zh-CN" altLang="en-US"/>
              <a:t>目录</a:t>
            </a:r>
            <a:endParaRPr lang="zh-CN" altLang="en-US"/>
          </a:p>
        </p:txBody>
      </p:sp>
      <p:sp>
        <p:nvSpPr>
          <p:cNvPr id="1048846" name="序号"/>
          <p:cNvSpPr txBox="1"/>
          <p:nvPr>
            <p:custDataLst>
              <p:tags r:id="rId3"/>
            </p:custDataLst>
          </p:nvPr>
        </p:nvSpPr>
        <p:spPr>
          <a:xfrm>
            <a:off x="511111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One</a:t>
            </a:r>
            <a:endParaRPr lang="en-US">
              <a:solidFill>
                <a:schemeClr val="accent5"/>
              </a:solidFill>
              <a:latin typeface="+mj-ea"/>
              <a:ea typeface="+mj-ea"/>
              <a:cs typeface="汉仪粗圆简" panose="02010600000101010101" charset="-122"/>
            </a:endParaRPr>
          </a:p>
        </p:txBody>
      </p:sp>
      <p:sp>
        <p:nvSpPr>
          <p:cNvPr id="1048848" name="标题"/>
          <p:cNvSpPr txBox="1"/>
          <p:nvPr>
            <p:custDataLst>
              <p:tags r:id="rId4"/>
            </p:custDataLst>
          </p:nvPr>
        </p:nvSpPr>
        <p:spPr>
          <a:xfrm>
            <a:off x="5111115" y="2194560"/>
            <a:ext cx="3052445" cy="94551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添加目录标题</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0" name="序号"/>
          <p:cNvSpPr txBox="1"/>
          <p:nvPr>
            <p:custDataLst>
              <p:tags r:id="rId5"/>
            </p:custDataLst>
          </p:nvPr>
        </p:nvSpPr>
        <p:spPr>
          <a:xfrm>
            <a:off x="855408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Two</a:t>
            </a:r>
            <a:endParaRPr lang="en-US">
              <a:solidFill>
                <a:schemeClr val="accent5"/>
              </a:solidFill>
              <a:latin typeface="+mj-ea"/>
              <a:ea typeface="+mj-ea"/>
              <a:cs typeface="汉仪粗圆简" panose="02010600000101010101" charset="-122"/>
            </a:endParaRPr>
          </a:p>
        </p:txBody>
      </p:sp>
      <p:sp>
        <p:nvSpPr>
          <p:cNvPr id="1048852" name="标题"/>
          <p:cNvSpPr txBox="1"/>
          <p:nvPr>
            <p:custDataLst>
              <p:tags r:id="rId6"/>
            </p:custDataLst>
          </p:nvPr>
        </p:nvSpPr>
        <p:spPr>
          <a:xfrm>
            <a:off x="8554085" y="219456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耦合电感的基本概念</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4" name="序号"/>
          <p:cNvSpPr txBox="1"/>
          <p:nvPr>
            <p:custDataLst>
              <p:tags r:id="rId7"/>
            </p:custDataLst>
          </p:nvPr>
        </p:nvSpPr>
        <p:spPr>
          <a:xfrm>
            <a:off x="511111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Three</a:t>
            </a:r>
            <a:endParaRPr lang="en-US">
              <a:solidFill>
                <a:schemeClr val="accent5"/>
              </a:solidFill>
              <a:latin typeface="+mj-ea"/>
              <a:ea typeface="+mj-ea"/>
              <a:cs typeface="汉仪粗圆简" panose="02010600000101010101" charset="-122"/>
            </a:endParaRPr>
          </a:p>
        </p:txBody>
      </p:sp>
      <p:sp>
        <p:nvSpPr>
          <p:cNvPr id="1048856" name="标题"/>
          <p:cNvSpPr txBox="1"/>
          <p:nvPr>
            <p:custDataLst>
              <p:tags r:id="rId8"/>
            </p:custDataLst>
          </p:nvPr>
        </p:nvSpPr>
        <p:spPr>
          <a:xfrm>
            <a:off x="511111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含有耦合电感的电路分析</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8" name="序号"/>
          <p:cNvSpPr txBox="1"/>
          <p:nvPr>
            <p:custDataLst>
              <p:tags r:id="rId9"/>
            </p:custDataLst>
          </p:nvPr>
        </p:nvSpPr>
        <p:spPr>
          <a:xfrm>
            <a:off x="855408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Four</a:t>
            </a:r>
            <a:endParaRPr lang="en-US">
              <a:solidFill>
                <a:schemeClr val="accent5"/>
              </a:solidFill>
              <a:latin typeface="+mj-ea"/>
              <a:ea typeface="+mj-ea"/>
              <a:cs typeface="汉仪粗圆简" panose="02010600000101010101" charset="-122"/>
            </a:endParaRPr>
          </a:p>
        </p:txBody>
      </p:sp>
      <p:sp>
        <p:nvSpPr>
          <p:cNvPr id="1048860" name="标题"/>
          <p:cNvSpPr txBox="1"/>
          <p:nvPr>
            <p:custDataLst>
              <p:tags r:id="rId10"/>
            </p:custDataLst>
          </p:nvPr>
        </p:nvSpPr>
        <p:spPr>
          <a:xfrm>
            <a:off x="855408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耦合电感的参数与设计</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2" name="序号"/>
          <p:cNvSpPr txBox="1"/>
          <p:nvPr>
            <p:custDataLst>
              <p:tags r:id="rId11"/>
            </p:custDataLst>
          </p:nvPr>
        </p:nvSpPr>
        <p:spPr>
          <a:xfrm>
            <a:off x="514032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Five</a:t>
            </a:r>
            <a:endParaRPr lang="en-US">
              <a:solidFill>
                <a:schemeClr val="accent5"/>
              </a:solidFill>
              <a:latin typeface="+mj-ea"/>
              <a:ea typeface="+mj-ea"/>
              <a:cs typeface="汉仪粗圆简" panose="02010600000101010101" charset="-122"/>
            </a:endParaRPr>
          </a:p>
        </p:txBody>
      </p:sp>
      <p:sp>
        <p:nvSpPr>
          <p:cNvPr id="1048864" name="标题"/>
          <p:cNvSpPr txBox="1"/>
          <p:nvPr>
            <p:custDataLst>
              <p:tags r:id="rId12"/>
            </p:custDataLst>
          </p:nvPr>
        </p:nvSpPr>
        <p:spPr>
          <a:xfrm>
            <a:off x="514032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含有耦合电感的电路实例分析</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6" name="序号"/>
          <p:cNvSpPr txBox="1"/>
          <p:nvPr>
            <p:custDataLst>
              <p:tags r:id="rId13"/>
            </p:custDataLst>
          </p:nvPr>
        </p:nvSpPr>
        <p:spPr>
          <a:xfrm>
            <a:off x="858329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Six</a:t>
            </a:r>
            <a:endParaRPr lang="en-US">
              <a:solidFill>
                <a:schemeClr val="accent5"/>
              </a:solidFill>
              <a:latin typeface="+mj-ea"/>
              <a:ea typeface="+mj-ea"/>
              <a:cs typeface="汉仪粗圆简" panose="02010600000101010101" charset="-122"/>
            </a:endParaRPr>
          </a:p>
        </p:txBody>
      </p:sp>
      <p:sp>
        <p:nvSpPr>
          <p:cNvPr id="1048868" name="标题"/>
          <p:cNvSpPr txBox="1"/>
          <p:nvPr>
            <p:custDataLst>
              <p:tags r:id="rId14"/>
            </p:custDataLst>
          </p:nvPr>
        </p:nvSpPr>
        <p:spPr>
          <a:xfrm>
            <a:off x="858329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含有耦合电感的电路仿真与实验</a:t>
            </a:r>
            <a:endParaRPr lang="zh-CN" altLang="en-US" sz="2800">
              <a:solidFill>
                <a:schemeClr val="lt1">
                  <a:lumMod val="100000"/>
                </a:schemeClr>
              </a:solidFill>
              <a:latin typeface="+mj-ea"/>
              <a:ea typeface="+mj-ea"/>
              <a:cs typeface="汉仪粗圆简" panose="02010600000101010101" charset="-122"/>
              <a:sym typeface="+mn-ea"/>
            </a:endParaRPr>
          </a:p>
        </p:txBody>
      </p:sp>
    </p:spTree>
    <p:custDataLst>
      <p:tags r:id="rId1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67" name=""/>
        <p:cNvGrpSpPr/>
        <p:nvPr/>
      </p:nvGrpSpPr>
      <p:grpSpPr>
        <a:xfrm>
          <a:off x="0" y="0"/>
          <a:ext cx="0" cy="0"/>
        </a:xfrm>
      </p:grpSpPr>
      <p:sp>
        <p:nvSpPr>
          <p:cNvPr id="1048910" name="文本占位符 2"/>
          <p:cNvSpPr>
            <a:spLocks noGrp="1"/>
          </p:cNvSpPr>
          <p:nvPr>
            <p:ph type="body" idx="2"/>
            <p:custDataLst>
              <p:tags r:id="rId2"/>
            </p:custDataLst>
          </p:nvPr>
        </p:nvSpPr>
        <p:spPr/>
        <p:txBody>
          <a:bodyPr/>
          <a:lstStyle/>
          <a:p>
            <a:r>
              <a:rPr lang="zh-CN" altLang="en-US"/>
              <a:t>PART ONE</a:t>
            </a:r>
            <a:endParaRPr lang="zh-CN" altLang="en-US"/>
          </a:p>
        </p:txBody>
      </p:sp>
      <p:sp>
        <p:nvSpPr>
          <p:cNvPr id="1048912"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79" name=""/>
        <p:cNvGrpSpPr/>
        <p:nvPr/>
      </p:nvGrpSpPr>
      <p:grpSpPr>
        <a:xfrm>
          <a:off x="0" y="0"/>
          <a:ext cx="0" cy="0"/>
        </a:xfrm>
      </p:grpSpPr>
      <p:sp>
        <p:nvSpPr>
          <p:cNvPr id="1048974" name="文本占位符 2"/>
          <p:cNvSpPr>
            <a:spLocks noGrp="1"/>
          </p:cNvSpPr>
          <p:nvPr>
            <p:ph type="body" idx="2"/>
            <p:custDataLst>
              <p:tags r:id="rId2"/>
            </p:custDataLst>
          </p:nvPr>
        </p:nvSpPr>
        <p:spPr/>
        <p:txBody>
          <a:bodyPr/>
          <a:lstStyle/>
          <a:p>
            <a:r>
              <a:rPr lang="zh-CN" altLang="en-US"/>
              <a:t>PART TWO</a:t>
            </a:r>
            <a:endParaRPr lang="zh-CN" altLang="en-US"/>
          </a:p>
        </p:txBody>
      </p:sp>
      <p:sp>
        <p:nvSpPr>
          <p:cNvPr id="1048976" name="标题 4"/>
          <p:cNvSpPr>
            <a:spLocks noGrp="1"/>
          </p:cNvSpPr>
          <p:nvPr>
            <p:ph type="title" idx="1"/>
            <p:custDataLst>
              <p:tags r:id="rId3"/>
            </p:custDataLst>
          </p:nvPr>
        </p:nvSpPr>
        <p:spPr/>
        <p:txBody>
          <a:bodyPr/>
          <a:lstStyle/>
          <a:p>
            <a:r>
              <a:rPr lang="zh-CN" altLang="en-US"/>
              <a:t>耦合电感的基本概念</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78" name="标题 2"/>
          <p:cNvSpPr>
            <a:spLocks noGrp="1"/>
          </p:cNvSpPr>
          <p:nvPr>
            <p:ph type="title" idx="2"/>
          </p:nvPr>
        </p:nvSpPr>
        <p:spPr/>
        <p:txBody>
          <a:bodyPr/>
          <a:lstStyle/>
          <a:p>
            <a:r>
              <a:rPr lang="zh-CN" altLang="en-US"/>
              <a:t>耦合电感的定义</a:t>
            </a:r>
            <a:endParaRPr lang="zh-CN" altLang="en-US"/>
          </a:p>
        </p:txBody>
      </p:sp>
      <p:sp>
        <p:nvSpPr>
          <p:cNvPr id="1049080" name="圆角矩形 3"/>
          <p:cNvSpPr/>
          <p:nvPr>
            <p:custDataLst>
              <p:tags r:id="rId2"/>
            </p:custDataLst>
          </p:nvPr>
        </p:nvSpPr>
        <p:spPr>
          <a:xfrm rot="16200000">
            <a:off x="5655725" y="-343472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82" name="圆角矩形 4"/>
          <p:cNvSpPr/>
          <p:nvPr>
            <p:custDataLst>
              <p:tags r:id="rId3"/>
            </p:custDataLst>
          </p:nvPr>
        </p:nvSpPr>
        <p:spPr>
          <a:xfrm rot="16200000">
            <a:off x="247862" y="197314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84" name="圆角矩形 5"/>
          <p:cNvSpPr/>
          <p:nvPr>
            <p:custDataLst>
              <p:tags r:id="rId4"/>
            </p:custDataLst>
          </p:nvPr>
        </p:nvSpPr>
        <p:spPr>
          <a:xfrm rot="16200000">
            <a:off x="5656999" y="-216224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86" name="圆角矩形 6"/>
          <p:cNvSpPr/>
          <p:nvPr>
            <p:custDataLst>
              <p:tags r:id="rId5"/>
            </p:custDataLst>
          </p:nvPr>
        </p:nvSpPr>
        <p:spPr>
          <a:xfrm rot="16200000">
            <a:off x="249136" y="324625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88" name="圆角矩形 9"/>
          <p:cNvSpPr/>
          <p:nvPr>
            <p:custDataLst>
              <p:tags r:id="rId6"/>
            </p:custDataLst>
          </p:nvPr>
        </p:nvSpPr>
        <p:spPr>
          <a:xfrm rot="16200000">
            <a:off x="5655725" y="-91398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90" name="圆角矩形 10"/>
          <p:cNvSpPr/>
          <p:nvPr>
            <p:custDataLst>
              <p:tags r:id="rId7"/>
            </p:custDataLst>
          </p:nvPr>
        </p:nvSpPr>
        <p:spPr>
          <a:xfrm rot="16200000">
            <a:off x="247862" y="449388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92" name="圆角矩形 11"/>
          <p:cNvSpPr/>
          <p:nvPr>
            <p:custDataLst>
              <p:tags r:id="rId8"/>
            </p:custDataLst>
          </p:nvPr>
        </p:nvSpPr>
        <p:spPr>
          <a:xfrm rot="16200000">
            <a:off x="5656999" y="35785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94" name="圆角矩形 12"/>
          <p:cNvSpPr/>
          <p:nvPr>
            <p:custDataLst>
              <p:tags r:id="rId9"/>
            </p:custDataLst>
          </p:nvPr>
        </p:nvSpPr>
        <p:spPr>
          <a:xfrm rot="16200000">
            <a:off x="249136" y="576635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96" name="文本框 7"/>
          <p:cNvSpPr txBox="1"/>
          <p:nvPr>
            <p:custDataLst>
              <p:tags r:id="rId10"/>
            </p:custDataLst>
          </p:nvPr>
        </p:nvSpPr>
        <p:spPr>
          <a:xfrm>
            <a:off x="1118269" y="408352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物理意义：表示两个线圈之间的互感和互感系数</a:t>
            </a:r>
            <a:endParaRPr lang="zh-CN" altLang="en-US" sz="2400">
              <a:latin typeface="+mn-ea"/>
              <a:ea typeface="+mn-ea"/>
            </a:endParaRPr>
          </a:p>
        </p:txBody>
      </p:sp>
      <p:sp>
        <p:nvSpPr>
          <p:cNvPr id="1049098" name="文本框 8"/>
          <p:cNvSpPr txBox="1"/>
          <p:nvPr>
            <p:custDataLst>
              <p:tags r:id="rId11"/>
            </p:custDataLst>
          </p:nvPr>
        </p:nvSpPr>
        <p:spPr>
          <a:xfrm>
            <a:off x="1118269" y="535664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电路中的作用：传递能量、信号传输和处理等</a:t>
            </a:r>
            <a:endParaRPr lang="zh-CN" altLang="en-US" sz="2400">
              <a:latin typeface="+mn-ea"/>
              <a:ea typeface="+mn-ea"/>
            </a:endParaRPr>
          </a:p>
        </p:txBody>
      </p:sp>
      <p:sp>
        <p:nvSpPr>
          <p:cNvPr id="1049100" name="文本框 13"/>
          <p:cNvSpPr txBox="1"/>
          <p:nvPr>
            <p:custDataLst>
              <p:tags r:id="rId12"/>
            </p:custDataLst>
          </p:nvPr>
        </p:nvSpPr>
        <p:spPr>
          <a:xfrm>
            <a:off x="1118269" y="156279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定义：耦合电感是两个或多个线圈之间电磁耦合而形成的电路元件</a:t>
            </a:r>
            <a:endParaRPr lang="zh-CN" altLang="en-US" sz="2400">
              <a:latin typeface="+mn-ea"/>
              <a:ea typeface="+mn-ea"/>
            </a:endParaRPr>
          </a:p>
        </p:txBody>
      </p:sp>
      <p:sp>
        <p:nvSpPr>
          <p:cNvPr id="1049102" name="文本框 14"/>
          <p:cNvSpPr txBox="1"/>
          <p:nvPr>
            <p:custDataLst>
              <p:tags r:id="rId13"/>
            </p:custDataLst>
          </p:nvPr>
        </p:nvSpPr>
        <p:spPr>
          <a:xfrm>
            <a:off x="1118269" y="283717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符号：L1和L2</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48" name="标题 2"/>
          <p:cNvSpPr>
            <a:spLocks noGrp="1"/>
          </p:cNvSpPr>
          <p:nvPr>
            <p:ph type="title" idx="2"/>
          </p:nvPr>
        </p:nvSpPr>
        <p:spPr/>
        <p:txBody>
          <a:bodyPr/>
          <a:lstStyle/>
          <a:p>
            <a:r>
              <a:rPr lang="zh-CN" altLang="en-US"/>
              <a:t>耦合电感的工作原理</a:t>
            </a:r>
            <a:endParaRPr lang="zh-CN" altLang="en-US"/>
          </a:p>
        </p:txBody>
      </p:sp>
      <p:sp>
        <p:nvSpPr>
          <p:cNvPr id="1049150" name="圆角矩形 3"/>
          <p:cNvSpPr/>
          <p:nvPr>
            <p:custDataLst>
              <p:tags r:id="rId2"/>
            </p:custDataLst>
          </p:nvPr>
        </p:nvSpPr>
        <p:spPr>
          <a:xfrm rot="16200000">
            <a:off x="5655725" y="-343472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2" name="圆角矩形 4"/>
          <p:cNvSpPr/>
          <p:nvPr>
            <p:custDataLst>
              <p:tags r:id="rId3"/>
            </p:custDataLst>
          </p:nvPr>
        </p:nvSpPr>
        <p:spPr>
          <a:xfrm rot="16200000">
            <a:off x="247862" y="197314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54" name="圆角矩形 5"/>
          <p:cNvSpPr/>
          <p:nvPr>
            <p:custDataLst>
              <p:tags r:id="rId4"/>
            </p:custDataLst>
          </p:nvPr>
        </p:nvSpPr>
        <p:spPr>
          <a:xfrm rot="16200000">
            <a:off x="5656999" y="-216224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6" name="圆角矩形 6"/>
          <p:cNvSpPr/>
          <p:nvPr>
            <p:custDataLst>
              <p:tags r:id="rId5"/>
            </p:custDataLst>
          </p:nvPr>
        </p:nvSpPr>
        <p:spPr>
          <a:xfrm rot="16200000">
            <a:off x="249136" y="324625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58" name="圆角矩形 9"/>
          <p:cNvSpPr/>
          <p:nvPr>
            <p:custDataLst>
              <p:tags r:id="rId6"/>
            </p:custDataLst>
          </p:nvPr>
        </p:nvSpPr>
        <p:spPr>
          <a:xfrm rot="16200000">
            <a:off x="5655725" y="-91398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0" name="圆角矩形 10"/>
          <p:cNvSpPr/>
          <p:nvPr>
            <p:custDataLst>
              <p:tags r:id="rId7"/>
            </p:custDataLst>
          </p:nvPr>
        </p:nvSpPr>
        <p:spPr>
          <a:xfrm rot="16200000">
            <a:off x="247862" y="449388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62" name="圆角矩形 11"/>
          <p:cNvSpPr/>
          <p:nvPr>
            <p:custDataLst>
              <p:tags r:id="rId8"/>
            </p:custDataLst>
          </p:nvPr>
        </p:nvSpPr>
        <p:spPr>
          <a:xfrm rot="16200000">
            <a:off x="5656999" y="35785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4" name="圆角矩形 12"/>
          <p:cNvSpPr/>
          <p:nvPr>
            <p:custDataLst>
              <p:tags r:id="rId9"/>
            </p:custDataLst>
          </p:nvPr>
        </p:nvSpPr>
        <p:spPr>
          <a:xfrm rot="16200000">
            <a:off x="249136" y="576635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66" name="文本框 7"/>
          <p:cNvSpPr txBox="1"/>
          <p:nvPr>
            <p:custDataLst>
              <p:tags r:id="rId10"/>
            </p:custDataLst>
          </p:nvPr>
        </p:nvSpPr>
        <p:spPr>
          <a:xfrm>
            <a:off x="1118269" y="408352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特点：具有互感作用，能够传递能量</a:t>
            </a:r>
            <a:endParaRPr lang="zh-CN" altLang="en-US" sz="2400">
              <a:latin typeface="+mn-ea"/>
              <a:ea typeface="+mn-ea"/>
            </a:endParaRPr>
          </a:p>
        </p:txBody>
      </p:sp>
      <p:sp>
        <p:nvSpPr>
          <p:cNvPr id="1049168" name="文本框 8"/>
          <p:cNvSpPr txBox="1"/>
          <p:nvPr>
            <p:custDataLst>
              <p:tags r:id="rId11"/>
            </p:custDataLst>
          </p:nvPr>
        </p:nvSpPr>
        <p:spPr>
          <a:xfrm>
            <a:off x="1118269" y="5356641"/>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应用：在电力电子电路中，耦合电感常用于实现电压或电流的隔离、变压、滤波等功能</a:t>
            </a:r>
            <a:endParaRPr lang="zh-CN" altLang="en-US" sz="2400">
              <a:latin typeface="+mn-ea"/>
              <a:ea typeface="+mn-ea"/>
            </a:endParaRPr>
          </a:p>
        </p:txBody>
      </p:sp>
      <p:sp>
        <p:nvSpPr>
          <p:cNvPr id="1049170" name="文本框 13"/>
          <p:cNvSpPr txBox="1"/>
          <p:nvPr>
            <p:custDataLst>
              <p:tags r:id="rId12"/>
            </p:custDataLst>
          </p:nvPr>
        </p:nvSpPr>
        <p:spPr>
          <a:xfrm>
            <a:off x="1118269" y="1562790"/>
            <a:ext cx="10501055" cy="9658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定义：耦合电感是一种由两个或多个线圈绕在同一个铁芯上组成的电感元件</a:t>
            </a:r>
            <a:endParaRPr lang="zh-CN" altLang="en-US" sz="2400">
              <a:latin typeface="+mn-ea"/>
              <a:ea typeface="+mn-ea"/>
            </a:endParaRPr>
          </a:p>
        </p:txBody>
      </p:sp>
      <p:sp>
        <p:nvSpPr>
          <p:cNvPr id="1049172" name="文本框 14"/>
          <p:cNvSpPr txBox="1"/>
          <p:nvPr>
            <p:custDataLst>
              <p:tags r:id="rId13"/>
            </p:custDataLst>
          </p:nvPr>
        </p:nvSpPr>
        <p:spPr>
          <a:xfrm>
            <a:off x="1118269" y="2837177"/>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工作原理：当一个线圈中的电流发生变化时，会在另一个线圈中产生感应电动势，从而实现电能和磁能之间的相互转换</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218" name="标题 2"/>
          <p:cNvSpPr>
            <a:spLocks noGrp="1"/>
          </p:cNvSpPr>
          <p:nvPr>
            <p:ph type="title" idx="2"/>
          </p:nvPr>
        </p:nvSpPr>
        <p:spPr/>
        <p:txBody>
          <a:bodyPr/>
          <a:lstStyle/>
          <a:p>
            <a:r>
              <a:rPr lang="zh-CN" altLang="en-US"/>
              <a:t>耦合电感的应用场景</a:t>
            </a:r>
            <a:endParaRPr lang="zh-CN" altLang="en-US"/>
          </a:p>
        </p:txBody>
      </p:sp>
      <p:sp>
        <p:nvSpPr>
          <p:cNvPr id="1049220" name="任意多边形: 形状 2"/>
          <p:cNvSpPr/>
          <p:nvPr>
            <p:custDataLst>
              <p:tags r:id="rId2"/>
            </p:custDataLst>
          </p:nvPr>
        </p:nvSpPr>
        <p:spPr>
          <a:xfrm rot="10800000">
            <a:off x="2599162" y="4078282"/>
            <a:ext cx="3458339" cy="223161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22" name="矩形 4"/>
          <p:cNvSpPr/>
          <p:nvPr>
            <p:custDataLst>
              <p:tags r:id="rId3"/>
            </p:custDataLst>
          </p:nvPr>
        </p:nvSpPr>
        <p:spPr>
          <a:xfrm>
            <a:off x="2509626" y="4438334"/>
            <a:ext cx="178865" cy="1802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24" name="文本框 5"/>
          <p:cNvSpPr txBox="1"/>
          <p:nvPr>
            <p:custDataLst>
              <p:tags r:id="rId4"/>
            </p:custDataLst>
          </p:nvPr>
        </p:nvSpPr>
        <p:spPr>
          <a:xfrm>
            <a:off x="2808081" y="4394519"/>
            <a:ext cx="3040142" cy="1262015"/>
          </a:xfrm>
          <a:prstGeom prst="rect">
            <a:avLst/>
          </a:prstGeom>
          <a:noFill/>
        </p:spPr>
        <p:txBody>
          <a:bodyPr vert="horz" wrap="square" lIns="90000" tIns="46800" rIns="90000" bIns="46800" rtlCol="0" anchor="t"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charset="-122"/>
                <a:sym typeface="+mn-ea"/>
              </a:rPr>
              <a:t>传感器：耦合电感可以用于测量磁场、电流等物理量，从而应用于传感器领域。</a:t>
            </a:r>
            <a:endParaRPr lang="zh-CN" altLang="en-US" spc="150">
              <a:solidFill>
                <a:schemeClr val="tx1">
                  <a:lumMod val="75000"/>
                  <a:lumOff val="25000"/>
                </a:schemeClr>
              </a:solidFill>
              <a:latin typeface="Arial" pitchFamily="34" charset="0"/>
              <a:ea typeface="微软雅黑" panose="020b0503020204020204" charset="-122"/>
              <a:sym typeface="+mn-ea"/>
            </a:endParaRPr>
          </a:p>
        </p:txBody>
      </p:sp>
      <p:sp>
        <p:nvSpPr>
          <p:cNvPr id="1049226" name="任意多边形: 形状 56"/>
          <p:cNvSpPr/>
          <p:nvPr>
            <p:custDataLst>
              <p:tags r:id="rId5"/>
            </p:custDataLst>
          </p:nvPr>
        </p:nvSpPr>
        <p:spPr>
          <a:xfrm rot="10800000">
            <a:off x="6310173" y="4078282"/>
            <a:ext cx="3458339" cy="223161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228" name="矩形 57"/>
          <p:cNvSpPr/>
          <p:nvPr>
            <p:custDataLst>
              <p:tags r:id="rId6"/>
            </p:custDataLst>
          </p:nvPr>
        </p:nvSpPr>
        <p:spPr>
          <a:xfrm>
            <a:off x="6220637" y="4438334"/>
            <a:ext cx="178865" cy="18024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30" name="文本框 58"/>
          <p:cNvSpPr txBox="1"/>
          <p:nvPr>
            <p:custDataLst>
              <p:tags r:id="rId7"/>
            </p:custDataLst>
          </p:nvPr>
        </p:nvSpPr>
        <p:spPr>
          <a:xfrm>
            <a:off x="6519092" y="4394519"/>
            <a:ext cx="3040142" cy="126201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lt1">
                    <a:lumMod val="100000"/>
                  </a:schemeClr>
                </a:solidFill>
                <a:latin typeface="Arial" pitchFamily="34" charset="0"/>
                <a:ea typeface="微软雅黑" panose="020b0503020204020204" charset="-122"/>
                <a:sym typeface="+mn-ea"/>
              </a:rPr>
              <a:t>无线通信：在无线通信系统中，耦合电感可以用于实现信号的传输和接收。</a:t>
            </a:r>
            <a:endParaRPr lang="zh-CN" altLang="en-US" sz="1600" spc="150">
              <a:solidFill>
                <a:schemeClr val="lt1">
                  <a:lumMod val="100000"/>
                </a:schemeClr>
              </a:solidFill>
              <a:latin typeface="Arial" pitchFamily="34" charset="0"/>
              <a:ea typeface="微软雅黑" panose="020b0503020204020204" charset="-122"/>
              <a:sym typeface="+mn-ea"/>
            </a:endParaRPr>
          </a:p>
        </p:txBody>
      </p:sp>
      <p:sp>
        <p:nvSpPr>
          <p:cNvPr id="1049232" name="任意多边形: 形状 64"/>
          <p:cNvSpPr/>
          <p:nvPr>
            <p:custDataLst>
              <p:tags r:id="rId8"/>
            </p:custDataLst>
          </p:nvPr>
        </p:nvSpPr>
        <p:spPr>
          <a:xfrm rot="10800000">
            <a:off x="743657" y="1575065"/>
            <a:ext cx="3458339" cy="223161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234" name="矩形 65"/>
          <p:cNvSpPr/>
          <p:nvPr>
            <p:custDataLst>
              <p:tags r:id="rId9"/>
            </p:custDataLst>
          </p:nvPr>
        </p:nvSpPr>
        <p:spPr>
          <a:xfrm>
            <a:off x="654755" y="1934481"/>
            <a:ext cx="178865" cy="18024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36" name="文本框 66"/>
          <p:cNvSpPr txBox="1"/>
          <p:nvPr>
            <p:custDataLst>
              <p:tags r:id="rId10"/>
            </p:custDataLst>
          </p:nvPr>
        </p:nvSpPr>
        <p:spPr>
          <a:xfrm>
            <a:off x="953211" y="1890666"/>
            <a:ext cx="3040142" cy="1262015"/>
          </a:xfrm>
          <a:prstGeom prst="rect">
            <a:avLst/>
          </a:prstGeom>
          <a:noFill/>
        </p:spPr>
        <p:txBody>
          <a:bodyPr vert="horz" wrap="square" lIns="90000" tIns="46800" rIns="90000" bIns="46800" rtlCol="0" anchor="t"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charset="-122"/>
                <a:sym typeface="+mn-ea"/>
              </a:rPr>
              <a:t>变压器：耦合电感在变压器中起着重要的作用，用于实现电压、电流和阻抗的转换。</a:t>
            </a:r>
            <a:endParaRPr lang="zh-CN" altLang="en-US" spc="150">
              <a:solidFill>
                <a:schemeClr val="lt1">
                  <a:lumMod val="100000"/>
                </a:schemeClr>
              </a:solidFill>
              <a:latin typeface="Arial" pitchFamily="34" charset="0"/>
              <a:ea typeface="微软雅黑" panose="020b0503020204020204" charset="-122"/>
              <a:sym typeface="+mn-ea"/>
            </a:endParaRPr>
          </a:p>
        </p:txBody>
      </p:sp>
      <p:sp>
        <p:nvSpPr>
          <p:cNvPr id="1049238" name="任意多边形: 形状 68"/>
          <p:cNvSpPr/>
          <p:nvPr>
            <p:custDataLst>
              <p:tags r:id="rId11"/>
            </p:custDataLst>
          </p:nvPr>
        </p:nvSpPr>
        <p:spPr>
          <a:xfrm rot="10800000">
            <a:off x="4454668" y="1575065"/>
            <a:ext cx="3458339" cy="223161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40" name="矩形 69"/>
          <p:cNvSpPr/>
          <p:nvPr>
            <p:custDataLst>
              <p:tags r:id="rId12"/>
            </p:custDataLst>
          </p:nvPr>
        </p:nvSpPr>
        <p:spPr>
          <a:xfrm>
            <a:off x="4365131" y="1934481"/>
            <a:ext cx="178865" cy="1802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42" name="文本框 70"/>
          <p:cNvSpPr txBox="1"/>
          <p:nvPr>
            <p:custDataLst>
              <p:tags r:id="rId13"/>
            </p:custDataLst>
          </p:nvPr>
        </p:nvSpPr>
        <p:spPr>
          <a:xfrm>
            <a:off x="4663587" y="1890666"/>
            <a:ext cx="3040142" cy="1262015"/>
          </a:xfrm>
          <a:prstGeom prst="rect">
            <a:avLst/>
          </a:prstGeom>
          <a:noFill/>
        </p:spPr>
        <p:txBody>
          <a:bodyPr vert="horz" wrap="square" lIns="90000" tIns="46800" rIns="90000" bIns="46800" rtlCol="0" anchor="t"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charset="-122"/>
                <a:sym typeface="+mn-ea"/>
              </a:rPr>
              <a:t>滤波器：耦合电感可以与电容一起构成滤波器，用于抑制交流电路中的谐波干扰。</a:t>
            </a:r>
            <a:endParaRPr lang="zh-CN" altLang="en-US" spc="150">
              <a:solidFill>
                <a:schemeClr val="tx1">
                  <a:lumMod val="75000"/>
                  <a:lumOff val="25000"/>
                </a:schemeClr>
              </a:solidFill>
              <a:latin typeface="Arial" pitchFamily="34" charset="0"/>
              <a:ea typeface="微软雅黑" panose="020b0503020204020204" charset="-122"/>
              <a:sym typeface="+mn-ea"/>
            </a:endParaRPr>
          </a:p>
        </p:txBody>
      </p:sp>
      <p:sp>
        <p:nvSpPr>
          <p:cNvPr id="1049244" name="任意多边形: 形状 72"/>
          <p:cNvSpPr/>
          <p:nvPr>
            <p:custDataLst>
              <p:tags r:id="rId14"/>
            </p:custDataLst>
          </p:nvPr>
        </p:nvSpPr>
        <p:spPr>
          <a:xfrm rot="10800000">
            <a:off x="8165679" y="1575065"/>
            <a:ext cx="3458339" cy="223161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246" name="文本框 74"/>
          <p:cNvSpPr txBox="1"/>
          <p:nvPr>
            <p:custDataLst>
              <p:tags r:id="rId15"/>
            </p:custDataLst>
          </p:nvPr>
        </p:nvSpPr>
        <p:spPr>
          <a:xfrm>
            <a:off x="8374598" y="1890666"/>
            <a:ext cx="3040142" cy="1262015"/>
          </a:xfrm>
          <a:prstGeom prst="rect">
            <a:avLst/>
          </a:prstGeom>
          <a:noFill/>
        </p:spPr>
        <p:txBody>
          <a:bodyPr vert="horz" wrap="square" lIns="90000" tIns="46800" rIns="90000" bIns="46800"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panose="020b0503020204020204" charset="-122"/>
                <a:sym typeface="+mn-ea"/>
              </a:rPr>
              <a:t>振荡器：耦合电感可以与电容、电阻等元件一起构成振荡器，用于产生高频振荡信号。</a:t>
            </a:r>
            <a:endParaRPr lang="zh-CN" altLang="en-US" spc="150">
              <a:solidFill>
                <a:schemeClr val="lt1">
                  <a:lumMod val="100000"/>
                </a:schemeClr>
              </a:solidFill>
              <a:latin typeface="Arial" pitchFamily="34" charset="0"/>
              <a:ea typeface="微软雅黑" panose="020b0503020204020204" charset="-122"/>
              <a:sym typeface="+mn-ea"/>
            </a:endParaRPr>
          </a:p>
        </p:txBody>
      </p:sp>
      <p:sp>
        <p:nvSpPr>
          <p:cNvPr id="1049248" name="矩形 73"/>
          <p:cNvSpPr/>
          <p:nvPr>
            <p:custDataLst>
              <p:tags r:id="rId16"/>
            </p:custDataLst>
          </p:nvPr>
        </p:nvSpPr>
        <p:spPr>
          <a:xfrm>
            <a:off x="8076142" y="1934481"/>
            <a:ext cx="178865" cy="18024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23" name=""/>
        <p:cNvGrpSpPr/>
        <p:nvPr/>
      </p:nvGrpSpPr>
      <p:grpSpPr>
        <a:xfrm>
          <a:off x="0" y="0"/>
          <a:ext cx="0" cy="0"/>
        </a:xfrm>
      </p:grpSpPr>
      <p:sp>
        <p:nvSpPr>
          <p:cNvPr id="1049294" name="文本占位符 2"/>
          <p:cNvSpPr>
            <a:spLocks noGrp="1"/>
          </p:cNvSpPr>
          <p:nvPr>
            <p:ph type="body" idx="2"/>
            <p:custDataLst>
              <p:tags r:id="rId2"/>
            </p:custDataLst>
          </p:nvPr>
        </p:nvSpPr>
        <p:spPr/>
        <p:txBody>
          <a:bodyPr/>
          <a:lstStyle/>
          <a:p>
            <a:r>
              <a:rPr lang="zh-CN" altLang="en-US"/>
              <a:t>PART THREE</a:t>
            </a:r>
            <a:endParaRPr lang="zh-CN" altLang="en-US"/>
          </a:p>
        </p:txBody>
      </p:sp>
      <p:sp>
        <p:nvSpPr>
          <p:cNvPr id="1049296" name="标题 4"/>
          <p:cNvSpPr>
            <a:spLocks noGrp="1"/>
          </p:cNvSpPr>
          <p:nvPr>
            <p:ph type="title" idx="1"/>
            <p:custDataLst>
              <p:tags r:id="rId3"/>
            </p:custDataLst>
          </p:nvPr>
        </p:nvSpPr>
        <p:spPr/>
        <p:txBody>
          <a:bodyPr/>
          <a:lstStyle/>
          <a:p>
            <a:r>
              <a:rPr lang="zh-CN" altLang="en-US"/>
              <a:t>含有耦合电感的电路分析</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5"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3" name=""/>
        <p:cNvGrpSpPr/>
        <p:nvPr/>
      </p:nvGrpSpPr>
      <p:grpSpPr>
        <a:xfrm>
          <a:off x="0" y="0"/>
          <a:ext cx="0" cy="0"/>
        </a:xfrm>
      </p:grpSpPr>
      <p:sp>
        <p:nvSpPr>
          <p:cNvPr id="1049398" name="标题 2"/>
          <p:cNvSpPr>
            <a:spLocks noGrp="1"/>
          </p:cNvSpPr>
          <p:nvPr>
            <p:ph type="title" idx="2"/>
          </p:nvPr>
        </p:nvSpPr>
        <p:spPr/>
        <p:txBody>
          <a:bodyPr/>
          <a:lstStyle/>
          <a:p>
            <a:r>
              <a:rPr lang="zh-CN" altLang="en-US"/>
              <a:t>电压电流关系</a:t>
            </a:r>
            <a:endParaRPr lang="zh-CN" altLang="en-US"/>
          </a:p>
        </p:txBody>
      </p:sp>
      <p:sp>
        <p:nvSpPr>
          <p:cNvPr id="1049400" name="任意多边形 20"/>
          <p:cNvSpPr/>
          <p:nvPr>
            <p:custDataLst>
              <p:tags r:id="rId2"/>
            </p:custDataLst>
          </p:nvPr>
        </p:nvSpPr>
        <p:spPr>
          <a:xfrm rot="2700000">
            <a:off x="1768926" y="156279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20000"/>
              </a:lnSpc>
            </a:pPr>
            <a:endParaRPr>
              <a:latin typeface="+mn-ea"/>
              <a:sym typeface="Arial" pitchFamily="34" charset="0"/>
            </a:endParaRPr>
          </a:p>
        </p:txBody>
      </p:sp>
      <p:sp>
        <p:nvSpPr>
          <p:cNvPr id="1049402" name="文本框 24"/>
          <p:cNvSpPr txBox="1"/>
          <p:nvPr>
            <p:custDataLst>
              <p:tags r:id="rId3"/>
            </p:custDataLst>
          </p:nvPr>
        </p:nvSpPr>
        <p:spPr bwMode="auto">
          <a:xfrm>
            <a:off x="1414497" y="329217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电压电流方向：在含有耦合电感的电路中，电压和电流的方向是相反的</a:t>
            </a:r>
            <a:endParaRPr lang="zh-CN" altLang="en-US" sz="2000" spc="150">
              <a:solidFill>
                <a:schemeClr val="tx1">
                  <a:lumMod val="75000"/>
                  <a:lumOff val="25000"/>
                </a:schemeClr>
              </a:solidFill>
              <a:latin typeface="+mn-ea"/>
              <a:sym typeface="+mn-ea"/>
            </a:endParaRPr>
          </a:p>
        </p:txBody>
      </p:sp>
      <p:sp>
        <p:nvSpPr>
          <p:cNvPr id="1049404" name="矩形 42"/>
          <p:cNvSpPr/>
          <p:nvPr>
            <p:custDataLst>
              <p:tags r:id="rId4"/>
            </p:custDataLst>
          </p:nvPr>
        </p:nvSpPr>
        <p:spPr>
          <a:xfrm>
            <a:off x="1546031" y="291636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40000"/>
              </a:lnSpc>
            </a:pPr>
            <a:endParaRPr>
              <a:latin typeface="+mn-ea"/>
              <a:sym typeface="Arial" pitchFamily="34" charset="0"/>
            </a:endParaRPr>
          </a:p>
        </p:txBody>
      </p:sp>
      <p:sp>
        <p:nvSpPr>
          <p:cNvPr id="1049406" name="任意多边形 18"/>
          <p:cNvSpPr/>
          <p:nvPr>
            <p:custDataLst>
              <p:tags r:id="rId5"/>
            </p:custDataLst>
          </p:nvPr>
        </p:nvSpPr>
        <p:spPr>
          <a:xfrm rot="5400000">
            <a:off x="4257058" y="156279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20000"/>
              </a:lnSpc>
            </a:pPr>
            <a:endParaRPr>
              <a:latin typeface="+mn-ea"/>
              <a:sym typeface="Arial" pitchFamily="34" charset="0"/>
            </a:endParaRPr>
          </a:p>
        </p:txBody>
      </p:sp>
      <p:sp>
        <p:nvSpPr>
          <p:cNvPr id="1049408" name="文本框 27"/>
          <p:cNvSpPr txBox="1"/>
          <p:nvPr>
            <p:custDataLst>
              <p:tags r:id="rId6"/>
            </p:custDataLst>
          </p:nvPr>
        </p:nvSpPr>
        <p:spPr bwMode="auto">
          <a:xfrm>
            <a:off x="3901980" y="329217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电压电流大小：在含有耦合电感的电路中，电压和电流的大小是相互影响的</a:t>
            </a:r>
            <a:endParaRPr lang="zh-CN" altLang="en-US" sz="2000" spc="150">
              <a:solidFill>
                <a:schemeClr val="tx1">
                  <a:lumMod val="75000"/>
                  <a:lumOff val="25000"/>
                </a:schemeClr>
              </a:solidFill>
              <a:latin typeface="+mn-ea"/>
              <a:sym typeface="+mn-ea"/>
            </a:endParaRPr>
          </a:p>
        </p:txBody>
      </p:sp>
      <p:sp>
        <p:nvSpPr>
          <p:cNvPr id="1049410" name="矩形 43"/>
          <p:cNvSpPr/>
          <p:nvPr>
            <p:custDataLst>
              <p:tags r:id="rId7"/>
            </p:custDataLst>
          </p:nvPr>
        </p:nvSpPr>
        <p:spPr>
          <a:xfrm>
            <a:off x="4034162" y="291636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40000"/>
              </a:lnSpc>
            </a:pPr>
            <a:endParaRPr>
              <a:latin typeface="+mn-ea"/>
              <a:sym typeface="Arial" pitchFamily="34" charset="0"/>
            </a:endParaRPr>
          </a:p>
        </p:txBody>
      </p:sp>
      <p:sp>
        <p:nvSpPr>
          <p:cNvPr id="1049412" name="任意多边形 21"/>
          <p:cNvSpPr/>
          <p:nvPr>
            <p:custDataLst>
              <p:tags r:id="rId8"/>
            </p:custDataLst>
          </p:nvPr>
        </p:nvSpPr>
        <p:spPr>
          <a:xfrm rot="18900000" flipH="1">
            <a:off x="6744541" y="156279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20000"/>
              </a:lnSpc>
            </a:pPr>
            <a:endParaRPr>
              <a:latin typeface="+mn-ea"/>
              <a:sym typeface="Arial" pitchFamily="34" charset="0"/>
            </a:endParaRPr>
          </a:p>
        </p:txBody>
      </p:sp>
      <p:sp>
        <p:nvSpPr>
          <p:cNvPr id="1049414" name="文本框 30"/>
          <p:cNvSpPr txBox="1"/>
          <p:nvPr>
            <p:custDataLst>
              <p:tags r:id="rId9"/>
            </p:custDataLst>
          </p:nvPr>
        </p:nvSpPr>
        <p:spPr bwMode="auto">
          <a:xfrm>
            <a:off x="6390112" y="329217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电压电流相位：在含有耦合电感的电路中，电压和电流的相位是不同的</a:t>
            </a:r>
            <a:endParaRPr lang="zh-CN" altLang="en-US" sz="2000" spc="150">
              <a:solidFill>
                <a:schemeClr val="tx1">
                  <a:lumMod val="75000"/>
                  <a:lumOff val="25000"/>
                </a:schemeClr>
              </a:solidFill>
              <a:latin typeface="+mn-ea"/>
              <a:sym typeface="+mn-ea"/>
            </a:endParaRPr>
          </a:p>
        </p:txBody>
      </p:sp>
      <p:sp>
        <p:nvSpPr>
          <p:cNvPr id="1049416" name="矩形 44"/>
          <p:cNvSpPr/>
          <p:nvPr>
            <p:custDataLst>
              <p:tags r:id="rId10"/>
            </p:custDataLst>
          </p:nvPr>
        </p:nvSpPr>
        <p:spPr>
          <a:xfrm>
            <a:off x="6520998" y="291636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40000"/>
              </a:lnSpc>
            </a:pPr>
            <a:endParaRPr>
              <a:latin typeface="+mn-ea"/>
              <a:sym typeface="Arial" pitchFamily="34" charset="0"/>
            </a:endParaRPr>
          </a:p>
        </p:txBody>
      </p:sp>
      <p:sp>
        <p:nvSpPr>
          <p:cNvPr id="1049418" name="任意多边形 22"/>
          <p:cNvSpPr/>
          <p:nvPr>
            <p:custDataLst>
              <p:tags r:id="rId11"/>
            </p:custDataLst>
          </p:nvPr>
        </p:nvSpPr>
        <p:spPr>
          <a:xfrm rot="2700000" flipH="1" flipV="1">
            <a:off x="9232025" y="156279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20000"/>
              </a:lnSpc>
            </a:pPr>
            <a:endParaRPr>
              <a:latin typeface="+mn-ea"/>
              <a:sym typeface="Arial" pitchFamily="34" charset="0"/>
            </a:endParaRPr>
          </a:p>
        </p:txBody>
      </p:sp>
      <p:sp>
        <p:nvSpPr>
          <p:cNvPr id="1049420" name="文本框 33"/>
          <p:cNvSpPr txBox="1"/>
          <p:nvPr>
            <p:custDataLst>
              <p:tags r:id="rId12"/>
            </p:custDataLst>
          </p:nvPr>
        </p:nvSpPr>
        <p:spPr bwMode="auto">
          <a:xfrm>
            <a:off x="8877596" y="329217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电压电流频率：在含有耦合电感的电路中，电压和电流的频率是相同的</a:t>
            </a:r>
            <a:endParaRPr lang="zh-CN" altLang="en-US" sz="2000" spc="150">
              <a:solidFill>
                <a:schemeClr val="tx1">
                  <a:lumMod val="75000"/>
                  <a:lumOff val="25000"/>
                </a:schemeClr>
              </a:solidFill>
              <a:latin typeface="+mn-ea"/>
              <a:sym typeface="+mn-ea"/>
            </a:endParaRPr>
          </a:p>
        </p:txBody>
      </p:sp>
      <p:sp>
        <p:nvSpPr>
          <p:cNvPr id="1049422" name="矩形 45"/>
          <p:cNvSpPr/>
          <p:nvPr>
            <p:custDataLst>
              <p:tags r:id="rId13"/>
            </p:custDataLst>
          </p:nvPr>
        </p:nvSpPr>
        <p:spPr>
          <a:xfrm>
            <a:off x="9009130" y="291636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1" name=""/>
        <p:cNvGrpSpPr/>
        <p:nvPr/>
      </p:nvGrpSpPr>
      <p:grpSpPr>
        <a:xfrm>
          <a:off x="0" y="0"/>
          <a:ext cx="0" cy="0"/>
        </a:xfrm>
      </p:grpSpPr>
      <p:sp>
        <p:nvSpPr>
          <p:cNvPr id="1049468" name="标题 2"/>
          <p:cNvSpPr>
            <a:spLocks noGrp="1"/>
          </p:cNvSpPr>
          <p:nvPr>
            <p:ph type="title" idx="2"/>
          </p:nvPr>
        </p:nvSpPr>
        <p:spPr/>
        <p:txBody>
          <a:bodyPr/>
          <a:lstStyle/>
          <a:p>
            <a:r>
              <a:rPr lang="zh-CN" altLang="en-US"/>
              <a:t>功率传输与损耗</a:t>
            </a:r>
            <a:endParaRPr lang="zh-CN" altLang="en-US"/>
          </a:p>
        </p:txBody>
      </p:sp>
      <p:cxnSp>
        <p:nvCxnSpPr>
          <p:cNvPr id="3145729" name="直接连接符 24"/>
          <p:cNvCxnSpPr/>
          <p:nvPr>
            <p:custDataLst>
              <p:tags r:id="rId2"/>
            </p:custDataLst>
          </p:nvPr>
        </p:nvCxnSpPr>
        <p:spPr>
          <a:xfrm flipH="1">
            <a:off x="2933626" y="2336943"/>
            <a:ext cx="0" cy="519115"/>
          </a:xfrm>
          <a:prstGeom prst="line">
            <a:avLst/>
          </a:prstGeom>
          <a:solidFill>
            <a:srgbClr val="00993F"/>
          </a:solidFill>
          <a:ln w="12700">
            <a:solidFill>
              <a:schemeClr val="bg1">
                <a:lumMod val="75000"/>
                <a:alpha val="50000"/>
              </a:schemeClr>
            </a:solidFill>
            <a:prstDash val="sysDot"/>
          </a:ln>
        </p:spPr>
        <p:style>
          <a:lnRef idx="1">
            <a:srgbClr val="376FFF"/>
          </a:lnRef>
          <a:fillRef idx="0">
            <a:srgbClr val="376FFF"/>
          </a:fillRef>
          <a:effectRef idx="0">
            <a:srgbClr val="376FFF"/>
          </a:effectRef>
          <a:fontRef idx="minor">
            <a:srgbClr val="000000"/>
          </a:fontRef>
        </p:style>
      </p:cxnSp>
      <p:sp>
        <p:nvSpPr>
          <p:cNvPr id="1049470" name="椭圆 21"/>
          <p:cNvSpPr/>
          <p:nvPr>
            <p:custDataLst>
              <p:tags r:id="rId3"/>
            </p:custDataLst>
          </p:nvPr>
        </p:nvSpPr>
        <p:spPr>
          <a:xfrm>
            <a:off x="2690856" y="1750033"/>
            <a:ext cx="484895" cy="484895"/>
          </a:xfrm>
          <a:prstGeom prst="ellipse">
            <a:avLst/>
          </a:prstGeom>
          <a:solidFill>
            <a:schemeClr val="accent1"/>
          </a:solidFill>
          <a:ln>
            <a:noFill/>
          </a:ln>
        </p:spPr>
        <p:style>
          <a:lnRef idx="2">
            <a:srgbClr val="376FFF">
              <a:shade val="50000"/>
            </a:srgbClr>
          </a:lnRef>
          <a:fillRef idx="1">
            <a:srgbClr val="376FFF"/>
          </a:fillRef>
          <a:effectRef idx="0">
            <a:srgbClr val="376FFF"/>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solidFill>
                <a:srgbClr val="FFFFFF"/>
              </a:solidFill>
              <a:latin typeface="思源黑体 CN Normal" panose="020b0400000000000000" charset="-122"/>
              <a:ea typeface="思源黑体 CN Normal" panose="020b0400000000000000" charset="-122"/>
              <a:cs typeface="思源黑体 CN Normal" panose="020b0400000000000000" charset="-122"/>
            </a:endParaRPr>
          </a:p>
        </p:txBody>
      </p:sp>
      <p:sp>
        <p:nvSpPr>
          <p:cNvPr id="1049472" name="文本框 34"/>
          <p:cNvSpPr txBox="1"/>
          <p:nvPr>
            <p:custDataLst>
              <p:tags r:id="rId4"/>
            </p:custDataLst>
          </p:nvPr>
        </p:nvSpPr>
        <p:spPr>
          <a:xfrm>
            <a:off x="2687628" y="1819119"/>
            <a:ext cx="491997" cy="331226"/>
          </a:xfrm>
          <a:prstGeom prst="rect">
            <a:avLst/>
          </a:prstGeom>
          <a:noFill/>
        </p:spPr>
        <p:txBody>
          <a:bodyPr wrap="square" rtlCol="0" anchor="ctr"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rgbClr val="FFFFFF"/>
                </a:solidFill>
                <a:latin typeface="+mj-lt"/>
                <a:ea typeface="微软雅黑" panose="020b0503020204020204" pitchFamily="34" charset="-122"/>
                <a:cs typeface="+mj-lt"/>
              </a:rPr>
              <a:t>01</a:t>
            </a:r>
            <a:endParaRPr lang="en-US" altLang="zh-CN" b="1">
              <a:solidFill>
                <a:srgbClr val="FFFFFF"/>
              </a:solidFill>
              <a:latin typeface="+mj-lt"/>
              <a:ea typeface="微软雅黑" panose="020b0503020204020204" pitchFamily="34" charset="-122"/>
              <a:cs typeface="+mj-lt"/>
            </a:endParaRPr>
          </a:p>
        </p:txBody>
      </p:sp>
      <p:sp>
        <p:nvSpPr>
          <p:cNvPr id="1049474" name="矩形 19"/>
          <p:cNvSpPr/>
          <p:nvPr>
            <p:custDataLst>
              <p:tags r:id="rId5"/>
            </p:custDataLst>
          </p:nvPr>
        </p:nvSpPr>
        <p:spPr bwMode="auto">
          <a:xfrm>
            <a:off x="3565733" y="1562790"/>
            <a:ext cx="6025350" cy="388045"/>
          </a:xfrm>
          <a:prstGeom prst="rect">
            <a:avLst/>
          </a:prstGeom>
          <a:noFill/>
          <a:ln>
            <a:noFill/>
          </a:ln>
        </p:spPr>
        <p:txBody>
          <a:bodyPr wrap="square" lIns="90170" tIns="46990" rIns="90170" bIns="0" rtlCol="0" anchor="b" anchorCtr="0">
            <a:normAutofit fontScale="6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b="1" spc="100">
                <a:solidFill>
                  <a:schemeClr val="accent1"/>
                </a:solidFill>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rPr>
              <a:t>功率传输：耦合电感在电路中的作用是传输功率，通过磁场能量的传递实现功率的传输。</a:t>
            </a:r>
            <a:endParaRPr lang="zh-CN" altLang="en-US" b="1" spc="100">
              <a:solidFill>
                <a:schemeClr val="accent1"/>
              </a:solidFill>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endParaRPr>
          </a:p>
        </p:txBody>
      </p:sp>
      <p:sp>
        <p:nvSpPr>
          <p:cNvPr id="1049476" name="文本框 26"/>
          <p:cNvSpPr txBox="1"/>
          <p:nvPr>
            <p:custDataLst>
              <p:tags r:id="rId6"/>
            </p:custDataLst>
          </p:nvPr>
        </p:nvSpPr>
        <p:spPr>
          <a:xfrm>
            <a:off x="3565733" y="1951481"/>
            <a:ext cx="6025350" cy="730893"/>
          </a:xfrm>
          <a:prstGeom prst="rect">
            <a:avLst/>
          </a:prstGeom>
          <a:ln>
            <a:noFill/>
            <a:prstDash val="sysDash"/>
          </a:ln>
        </p:spPr>
        <p:txBody>
          <a:bodyPr vert="horz" wrap="square" lIns="90170" tIns="46990" rIns="90170" bIns="46990" rtlCol="0" anchor="t" anchorCtr="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5pPr>
            <a:lvl6pPr marL="22860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l">
              <a:buNone/>
            </a:pPr>
            <a:r>
              <a:rPr lang="zh-CN" altLang="en-US" sz="1200" spc="130">
                <a:ln>
                  <a:noFill/>
                  <a:prstDash val="sysDot"/>
                </a:ln>
                <a:sym typeface="+mn-ea"/>
              </a:rPr>
              <a:t>单击此处添加文本具体内容，简明扼要地阐述您的观点。根据需要可酌情增减文字，以便观者准确地理解您传达的思想</a:t>
            </a:r>
            <a:endParaRPr lang="zh-CN" altLang="en-US" sz="1200" spc="130">
              <a:ln>
                <a:noFill/>
                <a:prstDash val="sysDot"/>
              </a:ln>
              <a:sym typeface="+mn-ea"/>
            </a:endParaRPr>
          </a:p>
        </p:txBody>
      </p:sp>
      <p:sp>
        <p:nvSpPr>
          <p:cNvPr id="1049478" name="椭圆 22"/>
          <p:cNvSpPr/>
          <p:nvPr>
            <p:custDataLst>
              <p:tags r:id="rId7"/>
            </p:custDataLst>
          </p:nvPr>
        </p:nvSpPr>
        <p:spPr>
          <a:xfrm>
            <a:off x="2690856" y="2963884"/>
            <a:ext cx="484895" cy="484895"/>
          </a:xfrm>
          <a:prstGeom prst="ellipse">
            <a:avLst/>
          </a:prstGeom>
          <a:solidFill>
            <a:schemeClr val="accent2"/>
          </a:solidFill>
          <a:ln>
            <a:noFill/>
          </a:ln>
        </p:spPr>
        <p:style>
          <a:lnRef idx="2">
            <a:srgbClr val="376FFF">
              <a:shade val="50000"/>
            </a:srgbClr>
          </a:lnRef>
          <a:fillRef idx="1">
            <a:srgbClr val="376FFF"/>
          </a:fillRef>
          <a:effectRef idx="0">
            <a:srgbClr val="376FFF"/>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solidFill>
                <a:srgbClr val="FFFFFF"/>
              </a:solidFill>
              <a:latin typeface="思源黑体 CN Normal" panose="020b0400000000000000" charset="-122"/>
              <a:ea typeface="思源黑体 CN Normal" panose="020b0400000000000000" charset="-122"/>
              <a:cs typeface="思源黑体 CN Normal" panose="020b0400000000000000" charset="-122"/>
            </a:endParaRPr>
          </a:p>
        </p:txBody>
      </p:sp>
      <p:sp>
        <p:nvSpPr>
          <p:cNvPr id="1049480" name="文本框 35"/>
          <p:cNvSpPr txBox="1"/>
          <p:nvPr>
            <p:custDataLst>
              <p:tags r:id="rId8"/>
            </p:custDataLst>
          </p:nvPr>
        </p:nvSpPr>
        <p:spPr>
          <a:xfrm>
            <a:off x="2687628" y="3042655"/>
            <a:ext cx="491997" cy="331226"/>
          </a:xfrm>
          <a:prstGeom prst="rect">
            <a:avLst/>
          </a:prstGeom>
          <a:noFill/>
        </p:spPr>
        <p:txBody>
          <a:bodyPr wrap="square" rtlCol="0" anchor="ctr"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rgbClr val="FFFFFF"/>
                </a:solidFill>
                <a:latin typeface="+mj-lt"/>
                <a:ea typeface="微软雅黑" panose="020b0503020204020204" pitchFamily="34" charset="-122"/>
                <a:cs typeface="+mj-lt"/>
              </a:rPr>
              <a:t>02</a:t>
            </a:r>
            <a:endParaRPr lang="en-US" altLang="zh-CN" b="1">
              <a:solidFill>
                <a:srgbClr val="FFFFFF"/>
              </a:solidFill>
              <a:latin typeface="+mj-lt"/>
              <a:ea typeface="微软雅黑" panose="020b0503020204020204" pitchFamily="34" charset="-122"/>
              <a:cs typeface="+mj-lt"/>
            </a:endParaRPr>
          </a:p>
        </p:txBody>
      </p:sp>
      <p:sp>
        <p:nvSpPr>
          <p:cNvPr id="1049482" name="矩形 29"/>
          <p:cNvSpPr/>
          <p:nvPr>
            <p:custDataLst>
              <p:tags r:id="rId9"/>
            </p:custDataLst>
          </p:nvPr>
        </p:nvSpPr>
        <p:spPr bwMode="auto">
          <a:xfrm>
            <a:off x="3565733" y="2776641"/>
            <a:ext cx="6025350" cy="388045"/>
          </a:xfrm>
          <a:prstGeom prst="rect">
            <a:avLst/>
          </a:prstGeom>
          <a:noFill/>
          <a:ln>
            <a:noFill/>
          </a:ln>
        </p:spPr>
        <p:txBody>
          <a:bodyPr wrap="square" lIns="90170" tIns="46990" rIns="90170" bIns="0" rtlCol="0" anchor="b" anchorCtr="0">
            <a:normAutofit fontScale="6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b="1" spc="100">
                <a:solidFill>
                  <a:schemeClr val="accent2"/>
                </a:solidFill>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rPr>
              <a:t>损耗：在含有耦合电感的电路中，功率传输过程中会产生损耗，包括铜损和铁损。</a:t>
            </a:r>
            <a:endParaRPr lang="zh-CN" altLang="en-US" b="1" spc="100">
              <a:solidFill>
                <a:schemeClr val="accent2"/>
              </a:solidFill>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endParaRPr>
          </a:p>
        </p:txBody>
      </p:sp>
      <p:sp>
        <p:nvSpPr>
          <p:cNvPr id="1049484" name="文本框 31"/>
          <p:cNvSpPr txBox="1"/>
          <p:nvPr>
            <p:custDataLst>
              <p:tags r:id="rId10"/>
            </p:custDataLst>
          </p:nvPr>
        </p:nvSpPr>
        <p:spPr>
          <a:xfrm>
            <a:off x="3565733" y="3164686"/>
            <a:ext cx="6024704" cy="730893"/>
          </a:xfrm>
          <a:prstGeom prst="rect">
            <a:avLst/>
          </a:prstGeom>
          <a:ln>
            <a:noFill/>
            <a:prstDash val="sysDash"/>
          </a:ln>
        </p:spPr>
        <p:txBody>
          <a:bodyPr vert="horz" wrap="square" lIns="90170" tIns="46990" rIns="90170" bIns="46990" rtlCol="0" anchor="t" anchorCtr="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5pPr>
            <a:lvl6pPr marL="22860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algn="l">
              <a:buClrTx/>
              <a:buSzTx/>
              <a:buNone/>
            </a:pPr>
            <a:r>
              <a:rPr lang="zh-CN" altLang="en-US" sz="1200" spc="130">
                <a:ln>
                  <a:noFill/>
                  <a:prstDash val="sysDot"/>
                </a:ln>
                <a:sym typeface="+mn-ea"/>
              </a:rPr>
              <a:t>单击此处添加文本具体内容，简明扼要地阐述您的观点。根据需要可酌情增减文字，以便观者准确地理解您传达的思想</a:t>
            </a:r>
            <a:endParaRPr lang="zh-CN" altLang="en-US" sz="1200" spc="130">
              <a:ln>
                <a:noFill/>
                <a:prstDash val="sysDot"/>
              </a:ln>
              <a:sym typeface="+mn-ea"/>
            </a:endParaRPr>
          </a:p>
        </p:txBody>
      </p:sp>
      <p:sp>
        <p:nvSpPr>
          <p:cNvPr id="1049486" name="椭圆 6"/>
          <p:cNvSpPr/>
          <p:nvPr>
            <p:custDataLst>
              <p:tags r:id="rId11"/>
            </p:custDataLst>
          </p:nvPr>
        </p:nvSpPr>
        <p:spPr>
          <a:xfrm>
            <a:off x="2690856" y="4180318"/>
            <a:ext cx="484895" cy="484895"/>
          </a:xfrm>
          <a:prstGeom prst="ellipse">
            <a:avLst/>
          </a:prstGeom>
          <a:solidFill>
            <a:schemeClr val="accent3"/>
          </a:solidFill>
          <a:ln>
            <a:noFill/>
          </a:ln>
        </p:spPr>
        <p:style>
          <a:lnRef idx="2">
            <a:srgbClr val="376FFF">
              <a:shade val="50000"/>
            </a:srgbClr>
          </a:lnRef>
          <a:fillRef idx="1">
            <a:srgbClr val="376FFF"/>
          </a:fillRef>
          <a:effectRef idx="0">
            <a:srgbClr val="376FFF"/>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solidFill>
                <a:srgbClr val="FFFFFF"/>
              </a:solidFill>
              <a:latin typeface="思源黑体 CN Normal" panose="020b0400000000000000" charset="-122"/>
              <a:ea typeface="思源黑体 CN Normal" panose="020b0400000000000000" charset="-122"/>
              <a:cs typeface="思源黑体 CN Normal" panose="020b0400000000000000" charset="-122"/>
            </a:endParaRPr>
          </a:p>
        </p:txBody>
      </p:sp>
      <p:sp>
        <p:nvSpPr>
          <p:cNvPr id="1049488" name="文本框 36"/>
          <p:cNvSpPr txBox="1"/>
          <p:nvPr>
            <p:custDataLst>
              <p:tags r:id="rId12"/>
            </p:custDataLst>
          </p:nvPr>
        </p:nvSpPr>
        <p:spPr>
          <a:xfrm>
            <a:off x="2687628" y="4249404"/>
            <a:ext cx="491997" cy="331226"/>
          </a:xfrm>
          <a:prstGeom prst="rect">
            <a:avLst/>
          </a:prstGeom>
          <a:noFill/>
        </p:spPr>
        <p:txBody>
          <a:bodyPr wrap="square" rtlCol="0" anchor="ctr"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rgbClr val="FFFFFF"/>
                </a:solidFill>
                <a:latin typeface="+mj-lt"/>
                <a:ea typeface="微软雅黑" panose="020b0503020204020204" pitchFamily="34" charset="-122"/>
                <a:cs typeface="+mj-lt"/>
              </a:rPr>
              <a:t>03</a:t>
            </a:r>
            <a:endParaRPr lang="en-US" altLang="zh-CN" b="1">
              <a:solidFill>
                <a:srgbClr val="FFFFFF"/>
              </a:solidFill>
              <a:latin typeface="+mj-lt"/>
              <a:ea typeface="微软雅黑" panose="020b0503020204020204" pitchFamily="34" charset="-122"/>
              <a:cs typeface="+mj-lt"/>
            </a:endParaRPr>
          </a:p>
        </p:txBody>
      </p:sp>
      <p:sp>
        <p:nvSpPr>
          <p:cNvPr id="1049490" name="矩形 32"/>
          <p:cNvSpPr/>
          <p:nvPr>
            <p:custDataLst>
              <p:tags r:id="rId13"/>
            </p:custDataLst>
          </p:nvPr>
        </p:nvSpPr>
        <p:spPr bwMode="auto">
          <a:xfrm>
            <a:off x="3565733" y="3989846"/>
            <a:ext cx="6025350" cy="388045"/>
          </a:xfrm>
          <a:prstGeom prst="rect">
            <a:avLst/>
          </a:prstGeom>
          <a:noFill/>
          <a:ln>
            <a:noFill/>
          </a:ln>
        </p:spPr>
        <p:txBody>
          <a:bodyPr wrap="square" lIns="90170" tIns="46990" rIns="90170" bIns="0" rtlCol="0" anchor="b" anchorCtr="0">
            <a:normAutofit fontScale="6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b="1" spc="100">
                <a:solidFill>
                  <a:schemeClr val="accent3"/>
                </a:solidFill>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rPr>
              <a:t>铜损：指电路中的电阻性损耗，与电流的平方成正比，主要与线圈的电阻有关。</a:t>
            </a:r>
            <a:endParaRPr lang="zh-CN" altLang="en-US" b="1" spc="100">
              <a:solidFill>
                <a:schemeClr val="accent3"/>
              </a:solidFill>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endParaRPr>
          </a:p>
        </p:txBody>
      </p:sp>
      <p:sp>
        <p:nvSpPr>
          <p:cNvPr id="1049492" name="文本框 33"/>
          <p:cNvSpPr txBox="1"/>
          <p:nvPr>
            <p:custDataLst>
              <p:tags r:id="rId14"/>
            </p:custDataLst>
          </p:nvPr>
        </p:nvSpPr>
        <p:spPr>
          <a:xfrm>
            <a:off x="3565733" y="4377891"/>
            <a:ext cx="6024704" cy="730893"/>
          </a:xfrm>
          <a:prstGeom prst="rect">
            <a:avLst/>
          </a:prstGeom>
          <a:ln>
            <a:noFill/>
            <a:prstDash val="sysDash"/>
          </a:ln>
        </p:spPr>
        <p:txBody>
          <a:bodyPr vert="horz" wrap="square" lIns="90170" tIns="46990" rIns="90170" bIns="46990" rtlCol="0" anchor="t" anchorCtr="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5pPr>
            <a:lvl6pPr marL="22860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algn="l">
              <a:buClrTx/>
              <a:buSzTx/>
              <a:buNone/>
            </a:pPr>
            <a:r>
              <a:rPr lang="zh-CN" altLang="en-US" sz="1200" spc="130">
                <a:ln>
                  <a:noFill/>
                  <a:prstDash val="sysDot"/>
                </a:ln>
                <a:sym typeface="+mn-ea"/>
              </a:rPr>
              <a:t>单击此处添加文本具体内容，简明扼要地阐述您的观点。根据需要可酌情增减文字，以便观者准确地理解您传达的思想</a:t>
            </a:r>
            <a:endParaRPr lang="zh-CN" altLang="en-US" sz="1200" spc="130">
              <a:ln>
                <a:noFill/>
                <a:prstDash val="sysDot"/>
              </a:ln>
              <a:sym typeface="+mn-ea"/>
            </a:endParaRPr>
          </a:p>
        </p:txBody>
      </p:sp>
      <p:sp>
        <p:nvSpPr>
          <p:cNvPr id="1049494" name="椭圆 8"/>
          <p:cNvSpPr/>
          <p:nvPr>
            <p:custDataLst>
              <p:tags r:id="rId15"/>
            </p:custDataLst>
          </p:nvPr>
        </p:nvSpPr>
        <p:spPr>
          <a:xfrm>
            <a:off x="2690856" y="5393523"/>
            <a:ext cx="484895" cy="484895"/>
          </a:xfrm>
          <a:prstGeom prst="ellipse">
            <a:avLst/>
          </a:prstGeom>
          <a:solidFill>
            <a:schemeClr val="accent4"/>
          </a:solidFill>
          <a:ln>
            <a:noFill/>
          </a:ln>
        </p:spPr>
        <p:style>
          <a:lnRef idx="2">
            <a:srgbClr val="376FFF">
              <a:shade val="50000"/>
            </a:srgbClr>
          </a:lnRef>
          <a:fillRef idx="1">
            <a:srgbClr val="376FFF"/>
          </a:fillRef>
          <a:effectRef idx="0">
            <a:srgbClr val="376FFF"/>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solidFill>
                <a:srgbClr val="FFFFFF"/>
              </a:solidFill>
              <a:latin typeface="思源黑体 CN Normal" panose="020b0400000000000000" charset="-122"/>
              <a:ea typeface="思源黑体 CN Normal" panose="020b0400000000000000" charset="-122"/>
              <a:cs typeface="思源黑体 CN Normal" panose="020b0400000000000000" charset="-122"/>
            </a:endParaRPr>
          </a:p>
        </p:txBody>
      </p:sp>
      <p:sp>
        <p:nvSpPr>
          <p:cNvPr id="1049496" name="文本框 9"/>
          <p:cNvSpPr txBox="1"/>
          <p:nvPr>
            <p:custDataLst>
              <p:tags r:id="rId16"/>
            </p:custDataLst>
          </p:nvPr>
        </p:nvSpPr>
        <p:spPr>
          <a:xfrm>
            <a:off x="2687628" y="5462609"/>
            <a:ext cx="491997" cy="331226"/>
          </a:xfrm>
          <a:prstGeom prst="rect">
            <a:avLst/>
          </a:prstGeom>
          <a:noFill/>
        </p:spPr>
        <p:txBody>
          <a:bodyPr wrap="square" rtlCol="0" anchor="ctr"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rgbClr val="FFFFFF"/>
                </a:solidFill>
                <a:latin typeface="+mj-lt"/>
                <a:ea typeface="微软雅黑" panose="020b0503020204020204" pitchFamily="34" charset="-122"/>
                <a:cs typeface="+mj-lt"/>
              </a:rPr>
              <a:t>04</a:t>
            </a:r>
            <a:endParaRPr lang="en-US" altLang="zh-CN" b="1">
              <a:solidFill>
                <a:srgbClr val="FFFFFF"/>
              </a:solidFill>
              <a:latin typeface="+mj-lt"/>
              <a:ea typeface="微软雅黑" panose="020b0503020204020204" pitchFamily="34" charset="-122"/>
              <a:cs typeface="+mj-lt"/>
            </a:endParaRPr>
          </a:p>
        </p:txBody>
      </p:sp>
      <p:sp>
        <p:nvSpPr>
          <p:cNvPr id="1049498" name="矩形 10"/>
          <p:cNvSpPr/>
          <p:nvPr>
            <p:custDataLst>
              <p:tags r:id="rId17"/>
            </p:custDataLst>
          </p:nvPr>
        </p:nvSpPr>
        <p:spPr bwMode="auto">
          <a:xfrm>
            <a:off x="3565733" y="5203052"/>
            <a:ext cx="6025350" cy="388045"/>
          </a:xfrm>
          <a:prstGeom prst="rect">
            <a:avLst/>
          </a:prstGeom>
          <a:noFill/>
          <a:ln>
            <a:noFill/>
          </a:ln>
        </p:spPr>
        <p:txBody>
          <a:bodyPr wrap="square" lIns="90170" tIns="46990" rIns="90170" bIns="0" rtlCol="0" anchor="b"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b="1" spc="100">
                <a:solidFill>
                  <a:schemeClr val="accent4"/>
                </a:solidFill>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rPr>
              <a:t>铁损：指电路中的铁芯损耗，包括磁滞损耗和涡流损耗，与频率和磁感应强度的平方成正比。  以上内容仅供参考，具体分析可查阅相关文献资料获取更准确的信息。</a:t>
            </a:r>
            <a:endParaRPr lang="zh-CN" altLang="en-US" b="1" spc="100">
              <a:solidFill>
                <a:schemeClr val="accent4"/>
              </a:solidFill>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endParaRPr>
          </a:p>
        </p:txBody>
      </p:sp>
      <p:sp>
        <p:nvSpPr>
          <p:cNvPr id="1049500" name="文本框 11"/>
          <p:cNvSpPr txBox="1"/>
          <p:nvPr>
            <p:custDataLst>
              <p:tags r:id="rId18"/>
            </p:custDataLst>
          </p:nvPr>
        </p:nvSpPr>
        <p:spPr>
          <a:xfrm>
            <a:off x="3565733" y="5591097"/>
            <a:ext cx="6024704" cy="730893"/>
          </a:xfrm>
          <a:prstGeom prst="rect">
            <a:avLst/>
          </a:prstGeom>
          <a:ln>
            <a:noFill/>
            <a:prstDash val="sysDash"/>
          </a:ln>
        </p:spPr>
        <p:txBody>
          <a:bodyPr vert="horz" wrap="square" lIns="90170" tIns="46990" rIns="90170" bIns="46990" rtlCol="0" anchor="t" anchorCtr="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5pPr>
            <a:lvl6pPr marL="22860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algn="l">
              <a:buClrTx/>
              <a:buSzTx/>
              <a:buNone/>
            </a:pPr>
            <a:r>
              <a:rPr lang="zh-CN" altLang="en-US" sz="1200" spc="130">
                <a:ln>
                  <a:noFill/>
                  <a:prstDash val="sysDot"/>
                </a:ln>
                <a:sym typeface="+mn-ea"/>
              </a:rPr>
              <a:t>以上内容仅供参考，具体分析可查阅相关文献资料获取更准确的信息。</a:t>
            </a:r>
            <a:endParaRPr lang="zh-CN" altLang="en-US" sz="1200" spc="130">
              <a:ln>
                <a:noFill/>
                <a:prstDash val="sysDot"/>
              </a:ln>
              <a:sym typeface="+mn-ea"/>
            </a:endParaRPr>
          </a:p>
        </p:txBody>
      </p:sp>
      <p:cxnSp>
        <p:nvCxnSpPr>
          <p:cNvPr id="3145731" name="直接连接符 3"/>
          <p:cNvCxnSpPr/>
          <p:nvPr>
            <p:custDataLst>
              <p:tags r:id="rId19"/>
            </p:custDataLst>
          </p:nvPr>
        </p:nvCxnSpPr>
        <p:spPr>
          <a:xfrm flipH="1">
            <a:off x="2933626" y="3552085"/>
            <a:ext cx="0" cy="519115"/>
          </a:xfrm>
          <a:prstGeom prst="line">
            <a:avLst/>
          </a:prstGeom>
          <a:solidFill>
            <a:srgbClr val="00993F"/>
          </a:solidFill>
          <a:ln w="12700">
            <a:solidFill>
              <a:schemeClr val="bg1">
                <a:lumMod val="75000"/>
                <a:alpha val="50000"/>
              </a:schemeClr>
            </a:solidFill>
            <a:prstDash val="sysDot"/>
          </a:ln>
        </p:spPr>
        <p:style>
          <a:lnRef idx="1">
            <a:srgbClr val="376FFF"/>
          </a:lnRef>
          <a:fillRef idx="0">
            <a:srgbClr val="376FFF"/>
          </a:fillRef>
          <a:effectRef idx="0">
            <a:srgbClr val="376FFF"/>
          </a:effectRef>
          <a:fontRef idx="minor">
            <a:srgbClr val="000000"/>
          </a:fontRef>
        </p:style>
      </p:cxnSp>
      <p:cxnSp>
        <p:nvCxnSpPr>
          <p:cNvPr id="3145733" name="直接连接符 4"/>
          <p:cNvCxnSpPr/>
          <p:nvPr>
            <p:custDataLst>
              <p:tags r:id="rId20"/>
            </p:custDataLst>
          </p:nvPr>
        </p:nvCxnSpPr>
        <p:spPr>
          <a:xfrm flipH="1">
            <a:off x="2933626" y="4762062"/>
            <a:ext cx="0" cy="519115"/>
          </a:xfrm>
          <a:prstGeom prst="line">
            <a:avLst/>
          </a:prstGeom>
          <a:solidFill>
            <a:srgbClr val="00993F"/>
          </a:solidFill>
          <a:ln w="12700">
            <a:solidFill>
              <a:schemeClr val="bg1">
                <a:lumMod val="75000"/>
                <a:alpha val="50000"/>
              </a:schemeClr>
            </a:solidFill>
            <a:prstDash val="sysDot"/>
          </a:ln>
        </p:spPr>
        <p:style>
          <a:lnRef idx="1">
            <a:srgbClr val="376FFF"/>
          </a:lnRef>
          <a:fillRef idx="0">
            <a:srgbClr val="376FFF"/>
          </a:fillRef>
          <a:effectRef idx="0">
            <a:srgbClr val="376FFF"/>
          </a:effectRef>
          <a:fontRef idx="minor">
            <a:srgbClr val="000000"/>
          </a:fontRef>
        </p:style>
      </p:cxn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9" name=""/>
        <p:cNvGrpSpPr/>
        <p:nvPr/>
      </p:nvGrpSpPr>
      <p:grpSpPr>
        <a:xfrm>
          <a:off x="0" y="0"/>
          <a:ext cx="0" cy="0"/>
        </a:xfrm>
      </p:grpSpPr>
      <p:sp>
        <p:nvSpPr>
          <p:cNvPr id="1049546" name="标题 2"/>
          <p:cNvSpPr>
            <a:spLocks noGrp="1"/>
          </p:cNvSpPr>
          <p:nvPr>
            <p:ph type="title" idx="2"/>
          </p:nvPr>
        </p:nvSpPr>
        <p:spPr/>
        <p:txBody>
          <a:bodyPr/>
          <a:lstStyle/>
          <a:p>
            <a:r>
              <a:rPr lang="zh-CN" altLang="en-US"/>
              <a:t>频率响应特性</a:t>
            </a:r>
            <a:endParaRPr lang="zh-CN" altLang="en-US"/>
          </a:p>
        </p:txBody>
      </p:sp>
      <p:sp>
        <p:nvSpPr>
          <p:cNvPr id="1049548" name="对角圆角矩形 15"/>
          <p:cNvSpPr/>
          <p:nvPr>
            <p:custDataLst>
              <p:tags r:id="rId2"/>
            </p:custDataLst>
          </p:nvPr>
        </p:nvSpPr>
        <p:spPr>
          <a:xfrm>
            <a:off x="1545934" y="426620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50" name="对角圆角矩形 16"/>
          <p:cNvSpPr/>
          <p:nvPr>
            <p:custDataLst>
              <p:tags r:id="rId3"/>
            </p:custDataLst>
          </p:nvPr>
        </p:nvSpPr>
        <p:spPr>
          <a:xfrm>
            <a:off x="1545934" y="412558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52" name="直角三角形 17"/>
          <p:cNvSpPr/>
          <p:nvPr>
            <p:custDataLst>
              <p:tags r:id="rId4"/>
            </p:custDataLst>
          </p:nvPr>
        </p:nvSpPr>
        <p:spPr>
          <a:xfrm>
            <a:off x="2105195" y="412623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54" name="文本框 27"/>
          <p:cNvSpPr txBox="1"/>
          <p:nvPr>
            <p:custDataLst>
              <p:tags r:id="rId5"/>
            </p:custDataLst>
          </p:nvPr>
        </p:nvSpPr>
        <p:spPr>
          <a:xfrm>
            <a:off x="2141318" y="427717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耦合电感与电容的频率响应特性</a:t>
            </a:r>
            <a:endParaRPr lang="en-US" altLang="zh-CN">
              <a:solidFill>
                <a:schemeClr val="dk1">
                  <a:lumMod val="80000"/>
                  <a:lumOff val="20000"/>
                </a:schemeClr>
              </a:solidFill>
              <a:latin typeface="+mn-ea"/>
              <a:sym typeface="+mn-ea"/>
            </a:endParaRPr>
          </a:p>
        </p:txBody>
      </p:sp>
      <p:sp>
        <p:nvSpPr>
          <p:cNvPr id="1049556" name="对角圆角矩形 52"/>
          <p:cNvSpPr/>
          <p:nvPr>
            <p:custDataLst>
              <p:tags r:id="rId6"/>
            </p:custDataLst>
          </p:nvPr>
        </p:nvSpPr>
        <p:spPr>
          <a:xfrm>
            <a:off x="1545934" y="170405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58" name="对角圆角矩形 53"/>
          <p:cNvSpPr/>
          <p:nvPr>
            <p:custDataLst>
              <p:tags r:id="rId7"/>
            </p:custDataLst>
          </p:nvPr>
        </p:nvSpPr>
        <p:spPr>
          <a:xfrm>
            <a:off x="1545934" y="156279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60" name="直角三角形 54"/>
          <p:cNvSpPr/>
          <p:nvPr>
            <p:custDataLst>
              <p:tags r:id="rId8"/>
            </p:custDataLst>
          </p:nvPr>
        </p:nvSpPr>
        <p:spPr>
          <a:xfrm>
            <a:off x="2105195" y="156343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62" name="文本框 56"/>
          <p:cNvSpPr txBox="1"/>
          <p:nvPr>
            <p:custDataLst>
              <p:tags r:id="rId9"/>
            </p:custDataLst>
          </p:nvPr>
        </p:nvSpPr>
        <p:spPr>
          <a:xfrm>
            <a:off x="2141318" y="17072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频率响应的基本概念</a:t>
            </a:r>
            <a:endParaRPr lang="zh-CN" altLang="en-US">
              <a:solidFill>
                <a:schemeClr val="dk1">
                  <a:lumMod val="80000"/>
                  <a:lumOff val="20000"/>
                </a:schemeClr>
              </a:solidFill>
              <a:latin typeface="+mn-ea"/>
              <a:sym typeface="+mn-ea"/>
            </a:endParaRPr>
          </a:p>
        </p:txBody>
      </p:sp>
      <p:sp>
        <p:nvSpPr>
          <p:cNvPr id="1049564" name="对角圆角矩形 5"/>
          <p:cNvSpPr/>
          <p:nvPr>
            <p:custDataLst>
              <p:tags r:id="rId10"/>
            </p:custDataLst>
          </p:nvPr>
        </p:nvSpPr>
        <p:spPr>
          <a:xfrm>
            <a:off x="1545934" y="2985131"/>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66" name="对角圆角矩形 6"/>
          <p:cNvSpPr/>
          <p:nvPr>
            <p:custDataLst>
              <p:tags r:id="rId11"/>
            </p:custDataLst>
          </p:nvPr>
        </p:nvSpPr>
        <p:spPr>
          <a:xfrm>
            <a:off x="1545934" y="284386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68" name="直角三角形 7"/>
          <p:cNvSpPr/>
          <p:nvPr>
            <p:custDataLst>
              <p:tags r:id="rId12"/>
            </p:custDataLst>
          </p:nvPr>
        </p:nvSpPr>
        <p:spPr>
          <a:xfrm>
            <a:off x="2105195" y="284515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70" name="文本框 8"/>
          <p:cNvSpPr txBox="1"/>
          <p:nvPr>
            <p:custDataLst>
              <p:tags r:id="rId13"/>
            </p:custDataLst>
          </p:nvPr>
        </p:nvSpPr>
        <p:spPr>
          <a:xfrm>
            <a:off x="2141318" y="299609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耦合电感的频率响应特性</a:t>
            </a:r>
            <a:endParaRPr lang="zh-CN" altLang="en-US">
              <a:solidFill>
                <a:schemeClr val="dk1">
                  <a:lumMod val="80000"/>
                  <a:lumOff val="20000"/>
                </a:schemeClr>
              </a:solidFill>
              <a:latin typeface="+mn-ea"/>
              <a:sym typeface="+mn-ea"/>
            </a:endParaRPr>
          </a:p>
        </p:txBody>
      </p:sp>
      <p:sp>
        <p:nvSpPr>
          <p:cNvPr id="1049572" name="对角圆角矩形 9"/>
          <p:cNvSpPr/>
          <p:nvPr>
            <p:custDataLst>
              <p:tags r:id="rId14"/>
            </p:custDataLst>
          </p:nvPr>
        </p:nvSpPr>
        <p:spPr>
          <a:xfrm>
            <a:off x="1545934" y="554792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74" name="对角圆角矩形 10"/>
          <p:cNvSpPr/>
          <p:nvPr>
            <p:custDataLst>
              <p:tags r:id="rId15"/>
            </p:custDataLst>
          </p:nvPr>
        </p:nvSpPr>
        <p:spPr>
          <a:xfrm>
            <a:off x="1545934" y="540666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76" name="直角三角形 11"/>
          <p:cNvSpPr/>
          <p:nvPr>
            <p:custDataLst>
              <p:tags r:id="rId16"/>
            </p:custDataLst>
          </p:nvPr>
        </p:nvSpPr>
        <p:spPr>
          <a:xfrm>
            <a:off x="2105195" y="540730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78" name="文本框 12"/>
          <p:cNvSpPr txBox="1"/>
          <p:nvPr>
            <p:custDataLst>
              <p:tags r:id="rId17"/>
            </p:custDataLst>
          </p:nvPr>
        </p:nvSpPr>
        <p:spPr>
          <a:xfrm>
            <a:off x="2141318" y="555824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频率响应特性的应用</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67" name=""/>
        <p:cNvGrpSpPr/>
        <p:nvPr/>
      </p:nvGrpSpPr>
      <p:grpSpPr>
        <a:xfrm>
          <a:off x="0" y="0"/>
          <a:ext cx="0" cy="0"/>
        </a:xfrm>
      </p:grpSpPr>
      <p:sp>
        <p:nvSpPr>
          <p:cNvPr id="1049624" name="文本占位符 2"/>
          <p:cNvSpPr>
            <a:spLocks noGrp="1"/>
          </p:cNvSpPr>
          <p:nvPr>
            <p:ph type="body" idx="2"/>
            <p:custDataLst>
              <p:tags r:id="rId2"/>
            </p:custDataLst>
          </p:nvPr>
        </p:nvSpPr>
        <p:spPr/>
        <p:txBody>
          <a:bodyPr/>
          <a:lstStyle/>
          <a:p>
            <a:r>
              <a:rPr lang="zh-CN" altLang="en-US"/>
              <a:t>PART FOUR</a:t>
            </a:r>
            <a:endParaRPr lang="zh-CN" altLang="en-US"/>
          </a:p>
        </p:txBody>
      </p:sp>
      <p:sp>
        <p:nvSpPr>
          <p:cNvPr id="1049626" name="标题 4"/>
          <p:cNvSpPr>
            <a:spLocks noGrp="1"/>
          </p:cNvSpPr>
          <p:nvPr>
            <p:ph type="title" idx="1"/>
            <p:custDataLst>
              <p:tags r:id="rId3"/>
            </p:custDataLst>
          </p:nvPr>
        </p:nvSpPr>
        <p:spPr/>
        <p:txBody>
          <a:bodyPr/>
          <a:lstStyle/>
          <a:p>
            <a:r>
              <a:rPr lang="zh-CN" altLang="en-US"/>
              <a:t>耦合电感的参数与设计</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9"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7" name=""/>
        <p:cNvGrpSpPr/>
        <p:nvPr/>
      </p:nvGrpSpPr>
      <p:grpSpPr>
        <a:xfrm>
          <a:off x="0" y="0"/>
          <a:ext cx="0" cy="0"/>
        </a:xfrm>
      </p:grpSpPr>
      <p:sp>
        <p:nvSpPr>
          <p:cNvPr id="1049728" name="标题 2"/>
          <p:cNvSpPr>
            <a:spLocks noGrp="1"/>
          </p:cNvSpPr>
          <p:nvPr>
            <p:ph type="title" idx="2"/>
          </p:nvPr>
        </p:nvSpPr>
        <p:spPr/>
        <p:txBody>
          <a:bodyPr/>
          <a:lstStyle/>
          <a:p>
            <a:r>
              <a:rPr lang="zh-CN" altLang="en-US"/>
              <a:t>耦合系数与品质因数</a:t>
            </a:r>
            <a:endParaRPr lang="zh-CN" altLang="en-US"/>
          </a:p>
        </p:txBody>
      </p:sp>
      <p:sp>
        <p:nvSpPr>
          <p:cNvPr id="1049730" name="对角圆角矩形 15"/>
          <p:cNvSpPr/>
          <p:nvPr>
            <p:custDataLst>
              <p:tags r:id="rId2"/>
            </p:custDataLst>
          </p:nvPr>
        </p:nvSpPr>
        <p:spPr>
          <a:xfrm>
            <a:off x="1545934" y="426620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32" name="对角圆角矩形 16"/>
          <p:cNvSpPr/>
          <p:nvPr>
            <p:custDataLst>
              <p:tags r:id="rId3"/>
            </p:custDataLst>
          </p:nvPr>
        </p:nvSpPr>
        <p:spPr>
          <a:xfrm>
            <a:off x="1545934" y="412558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34" name="直角三角形 17"/>
          <p:cNvSpPr/>
          <p:nvPr>
            <p:custDataLst>
              <p:tags r:id="rId4"/>
            </p:custDataLst>
          </p:nvPr>
        </p:nvSpPr>
        <p:spPr>
          <a:xfrm>
            <a:off x="2105195" y="412623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36" name="文本框 27"/>
          <p:cNvSpPr txBox="1"/>
          <p:nvPr>
            <p:custDataLst>
              <p:tags r:id="rId5"/>
            </p:custDataLst>
          </p:nvPr>
        </p:nvSpPr>
        <p:spPr>
          <a:xfrm>
            <a:off x="2141318" y="427717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耦合电感的参数选择：根据实际需求选择合适的耦合系数和品质因数</a:t>
            </a:r>
            <a:endParaRPr lang="en-US" altLang="zh-CN">
              <a:solidFill>
                <a:schemeClr val="dk1">
                  <a:lumMod val="80000"/>
                  <a:lumOff val="20000"/>
                </a:schemeClr>
              </a:solidFill>
              <a:latin typeface="+mn-ea"/>
              <a:sym typeface="+mn-ea"/>
            </a:endParaRPr>
          </a:p>
        </p:txBody>
      </p:sp>
      <p:sp>
        <p:nvSpPr>
          <p:cNvPr id="1049738" name="对角圆角矩形 52"/>
          <p:cNvSpPr/>
          <p:nvPr>
            <p:custDataLst>
              <p:tags r:id="rId6"/>
            </p:custDataLst>
          </p:nvPr>
        </p:nvSpPr>
        <p:spPr>
          <a:xfrm>
            <a:off x="1545934" y="170405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40" name="对角圆角矩形 53"/>
          <p:cNvSpPr/>
          <p:nvPr>
            <p:custDataLst>
              <p:tags r:id="rId7"/>
            </p:custDataLst>
          </p:nvPr>
        </p:nvSpPr>
        <p:spPr>
          <a:xfrm>
            <a:off x="1545934" y="156279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42" name="直角三角形 54"/>
          <p:cNvSpPr/>
          <p:nvPr>
            <p:custDataLst>
              <p:tags r:id="rId8"/>
            </p:custDataLst>
          </p:nvPr>
        </p:nvSpPr>
        <p:spPr>
          <a:xfrm>
            <a:off x="2105195" y="156343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44" name="文本框 56"/>
          <p:cNvSpPr txBox="1"/>
          <p:nvPr>
            <p:custDataLst>
              <p:tags r:id="rId9"/>
            </p:custDataLst>
          </p:nvPr>
        </p:nvSpPr>
        <p:spPr>
          <a:xfrm>
            <a:off x="2141318" y="17072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耦合系数：描述两个线圈之间相互耦合的程度</a:t>
            </a:r>
            <a:endParaRPr lang="zh-CN" altLang="en-US">
              <a:solidFill>
                <a:schemeClr val="dk1">
                  <a:lumMod val="80000"/>
                  <a:lumOff val="20000"/>
                </a:schemeClr>
              </a:solidFill>
              <a:latin typeface="+mn-ea"/>
              <a:sym typeface="+mn-ea"/>
            </a:endParaRPr>
          </a:p>
        </p:txBody>
      </p:sp>
      <p:sp>
        <p:nvSpPr>
          <p:cNvPr id="1049746" name="对角圆角矩形 5"/>
          <p:cNvSpPr/>
          <p:nvPr>
            <p:custDataLst>
              <p:tags r:id="rId10"/>
            </p:custDataLst>
          </p:nvPr>
        </p:nvSpPr>
        <p:spPr>
          <a:xfrm>
            <a:off x="1545934" y="2985131"/>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48" name="对角圆角矩形 6"/>
          <p:cNvSpPr/>
          <p:nvPr>
            <p:custDataLst>
              <p:tags r:id="rId11"/>
            </p:custDataLst>
          </p:nvPr>
        </p:nvSpPr>
        <p:spPr>
          <a:xfrm>
            <a:off x="1545934" y="284386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50" name="直角三角形 7"/>
          <p:cNvSpPr/>
          <p:nvPr>
            <p:custDataLst>
              <p:tags r:id="rId12"/>
            </p:custDataLst>
          </p:nvPr>
        </p:nvSpPr>
        <p:spPr>
          <a:xfrm>
            <a:off x="2105195" y="284515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52" name="文本框 8"/>
          <p:cNvSpPr txBox="1"/>
          <p:nvPr>
            <p:custDataLst>
              <p:tags r:id="rId13"/>
            </p:custDataLst>
          </p:nvPr>
        </p:nvSpPr>
        <p:spPr>
          <a:xfrm>
            <a:off x="2141318" y="299609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品质因数：衡量电感线圈性能的重要参数</a:t>
            </a:r>
            <a:endParaRPr lang="zh-CN" altLang="en-US">
              <a:solidFill>
                <a:schemeClr val="dk1">
                  <a:lumMod val="80000"/>
                  <a:lumOff val="20000"/>
                </a:schemeClr>
              </a:solidFill>
              <a:latin typeface="+mn-ea"/>
              <a:sym typeface="+mn-ea"/>
            </a:endParaRPr>
          </a:p>
        </p:txBody>
      </p:sp>
      <p:sp>
        <p:nvSpPr>
          <p:cNvPr id="1049754" name="对角圆角矩形 9"/>
          <p:cNvSpPr/>
          <p:nvPr>
            <p:custDataLst>
              <p:tags r:id="rId14"/>
            </p:custDataLst>
          </p:nvPr>
        </p:nvSpPr>
        <p:spPr>
          <a:xfrm>
            <a:off x="1545934" y="554792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56" name="对角圆角矩形 10"/>
          <p:cNvSpPr/>
          <p:nvPr>
            <p:custDataLst>
              <p:tags r:id="rId15"/>
            </p:custDataLst>
          </p:nvPr>
        </p:nvSpPr>
        <p:spPr>
          <a:xfrm>
            <a:off x="1545934" y="540666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58" name="直角三角形 11"/>
          <p:cNvSpPr/>
          <p:nvPr>
            <p:custDataLst>
              <p:tags r:id="rId16"/>
            </p:custDataLst>
          </p:nvPr>
        </p:nvSpPr>
        <p:spPr>
          <a:xfrm>
            <a:off x="2105195" y="540730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60" name="文本框 12"/>
          <p:cNvSpPr txBox="1"/>
          <p:nvPr>
            <p:custDataLst>
              <p:tags r:id="rId17"/>
            </p:custDataLst>
          </p:nvPr>
        </p:nvSpPr>
        <p:spPr>
          <a:xfrm>
            <a:off x="2141318" y="555824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耦合电感的设计：根据电路要求和参数选择进行耦合电感的设计</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5" name=""/>
        <p:cNvGrpSpPr/>
        <p:nvPr/>
      </p:nvGrpSpPr>
      <p:grpSpPr>
        <a:xfrm>
          <a:off x="0" y="0"/>
          <a:ext cx="0" cy="0"/>
        </a:xfrm>
      </p:grpSpPr>
      <p:sp>
        <p:nvSpPr>
          <p:cNvPr id="1049806" name="标题 2"/>
          <p:cNvSpPr>
            <a:spLocks noGrp="1"/>
          </p:cNvSpPr>
          <p:nvPr>
            <p:ph type="title" idx="2"/>
          </p:nvPr>
        </p:nvSpPr>
        <p:spPr/>
        <p:txBody>
          <a:bodyPr/>
          <a:lstStyle/>
          <a:p>
            <a:r>
              <a:rPr lang="zh-CN" altLang="en-US"/>
              <a:t>输入输出阻抗匹配</a:t>
            </a:r>
            <a:endParaRPr lang="zh-CN" altLang="en-US"/>
          </a:p>
        </p:txBody>
      </p:sp>
      <p:sp>
        <p:nvSpPr>
          <p:cNvPr id="1049808" name="矩形 31"/>
          <p:cNvSpPr/>
          <p:nvPr>
            <p:custDataLst>
              <p:tags r:id="rId2"/>
            </p:custDataLst>
          </p:nvPr>
        </p:nvSpPr>
        <p:spPr>
          <a:xfrm>
            <a:off x="2723729" y="156279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耦合电感的输入输出阻抗匹配概念</a:t>
            </a:r>
            <a:endParaRPr lang="zh-CN" altLang="en-US" sz="1200" spc="150">
              <a:solidFill>
                <a:schemeClr val="tx1">
                  <a:lumMod val="65000"/>
                  <a:lumOff val="35000"/>
                </a:schemeClr>
              </a:solidFill>
              <a:latin typeface="+mn-ea"/>
              <a:sym typeface="+mn-ea"/>
            </a:endParaRPr>
          </a:p>
        </p:txBody>
      </p:sp>
      <p:sp>
        <p:nvSpPr>
          <p:cNvPr id="1049810" name="矩形 4"/>
          <p:cNvSpPr/>
          <p:nvPr>
            <p:custDataLst>
              <p:tags r:id="rId3"/>
            </p:custDataLst>
          </p:nvPr>
        </p:nvSpPr>
        <p:spPr>
          <a:xfrm>
            <a:off x="2723729" y="279799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输入输出阻抗匹配的原理和计算方法</a:t>
            </a:r>
            <a:endParaRPr lang="zh-CN" altLang="en-US" sz="1200" spc="150">
              <a:solidFill>
                <a:schemeClr val="tx1">
                  <a:lumMod val="65000"/>
                  <a:lumOff val="35000"/>
                </a:schemeClr>
              </a:solidFill>
              <a:latin typeface="+mn-ea"/>
              <a:sym typeface="+mn-ea"/>
            </a:endParaRPr>
          </a:p>
        </p:txBody>
      </p:sp>
      <p:sp>
        <p:nvSpPr>
          <p:cNvPr id="1049812" name="矩形 5"/>
          <p:cNvSpPr/>
          <p:nvPr>
            <p:custDataLst>
              <p:tags r:id="rId4"/>
            </p:custDataLst>
          </p:nvPr>
        </p:nvSpPr>
        <p:spPr>
          <a:xfrm>
            <a:off x="2723729" y="403319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输入输出阻抗匹配在实际电路中的应用</a:t>
            </a:r>
            <a:endParaRPr lang="zh-CN" altLang="en-US" sz="1200" spc="150">
              <a:solidFill>
                <a:schemeClr val="tx1">
                  <a:lumMod val="65000"/>
                  <a:lumOff val="35000"/>
                </a:schemeClr>
              </a:solidFill>
              <a:latin typeface="+mn-ea"/>
              <a:sym typeface="+mn-ea"/>
            </a:endParaRPr>
          </a:p>
        </p:txBody>
      </p:sp>
      <p:sp>
        <p:nvSpPr>
          <p:cNvPr id="1049814" name="矩形 7"/>
          <p:cNvSpPr/>
          <p:nvPr>
            <p:custDataLst>
              <p:tags r:id="rId5"/>
            </p:custDataLst>
          </p:nvPr>
        </p:nvSpPr>
        <p:spPr>
          <a:xfrm>
            <a:off x="2723729" y="5268403"/>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输入输出阻抗匹配的优缺点及改进措施</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https://d.book118.com/308021052021006023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3*e*1"/>
  <p:tag name="KSO_WM_UNIT_INDEX" val="1"/>
  <p:tag name="KSO_WM_UNIT_LAYERLEVEL" val="1"/>
  <p:tag name="KSO_WM_UNIT_NOCLEAR" val="0"/>
  <p:tag name="KSO_WM_UNIT_PRESET_TEXT" val="PART ONE"/>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59.15&quot;,&quot;top&quot;:&quot;78.05&quot;,&quot;width&quot;:&quot;530.55&quot;,&quot;height&quot;:&quot;334.2&quot;}"/>
  <p:tag name="KSO_WM_SLIDE_ID" val="custom20230291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1_1"/>
  <p:tag name="KSO_WM_UNIT_INDEX" val="1_1_1"/>
  <p:tag name="KSO_WM_UNIT_LAYERLEVEL" val="1_1_1"/>
  <p:tag name="KSO_WM_UNIT_PRESET_TEXT" val="PART One"/>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2_1"/>
  <p:tag name="KSO_WM_UNIT_INDEX" val="1_2_1"/>
  <p:tag name="KSO_WM_UNIT_LAYERLEVEL" val="1_1_1"/>
  <p:tag name="KSO_WM_UNIT_PRESET_TEXT" val="PART Two"/>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3_1"/>
  <p:tag name="KSO_WM_UNIT_INDEX" val="1_3_1"/>
  <p:tag name="KSO_WM_UNIT_LAYERLEVEL" val="1_1_1"/>
  <p:tag name="KSO_WM_UNIT_PRESET_TEXT" val="PART Three"/>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4_1"/>
  <p:tag name="KSO_WM_UNIT_INDEX" val="1_4_1"/>
  <p:tag name="KSO_WM_UNIT_LAYERLEVEL" val="1_1_1"/>
  <p:tag name="KSO_WM_UNIT_PRESET_TEXT" val="PART Four"/>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5_1"/>
  <p:tag name="KSO_WM_UNIT_INDEX" val="1_5_1"/>
  <p:tag name="KSO_WM_UNIT_LAYERLEVEL" val="1_1_1"/>
  <p:tag name="KSO_WM_UNIT_PRESET_TEXT" val="PART Five"/>
  <p:tag name="KSO_WM_UNIT_SUBTYPE" val="d"/>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6_1"/>
  <p:tag name="KSO_WM_UNIT_INDEX" val="1_6_1"/>
  <p:tag name="KSO_WM_UNIT_LAYERLEVEL" val="1_1_1"/>
  <p:tag name="KSO_WM_UNIT_PRESET_TEXT" val="PART Six"/>
  <p:tag name="KSO_WM_UNIT_SUBTYPE" val="d"/>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291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ONE"/>
  <p:tag name="KSO_WM_UNIT_TYPE" val="e"/>
  <p:tag name="KSO_WM_UNIT_VALUE" val="6"/>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3.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WO"/>
  <p:tag name="KSO_WM_UNIT_TYPE" val="e"/>
  <p:tag name="KSO_WM_UNIT_VALUE" val="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6.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4_1"/>
  <p:tag name="KSO_WM_UNIT_INDEX" val="1_4_1"/>
  <p:tag name="KSO_WM_UNIT_LAYERLEVEL" val="1_1_1"/>
  <p:tag name="KSO_WM_UNIT_LINE_FORE_SCHEMECOLOR_INDEX" val="7"/>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4_2"/>
  <p:tag name="KSO_WM_UNIT_INDEX" val="1_4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5_1"/>
  <p:tag name="KSO_WM_UNIT_INDEX" val="1_5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5_2"/>
  <p:tag name="KSO_WM_UNIT_INDEX" val="1_5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1_1"/>
  <p:tag name="KSO_WM_UNIT_INDEX" val="1_1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1_2"/>
  <p:tag name="KSO_WM_UNIT_INDEX" val="1_1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2_1"/>
  <p:tag name="KSO_WM_UNIT_INDEX" val="1_2_1"/>
  <p:tag name="KSO_WM_UNIT_LAYERLEVEL" val="1_1_1"/>
  <p:tag name="KSO_WM_UNIT_LINE_FORE_SCHEMECOLOR_INDEX" val="7"/>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2_2"/>
  <p:tag name="KSO_WM_UNIT_INDEX" val="1_2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3_1"/>
  <p:tag name="KSO_WM_UNIT_INDEX" val="1_3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HREE"/>
  <p:tag name="KSO_WM_UNIT_TYPE" val="e"/>
  <p:tag name="KSO_WM_UNIT_VALUE" val="6"/>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78.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2,&quot;rgb&quot;:&quot;#00993f&quot;,&quot;transparency&quot;:1},&quot;type&quot;:1},&quot;glow&quot;:{&quot;colorType&quot;:0},&quot;line&quot;:{&quot;solidLine&quot;:{&quot;brightness&quot;:-0.25,&quot;colorType&quot;:1,&quot;foreColorIndex&quot;:14,&quot;transparency&quot;:0.5},&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i*1_2_1"/>
  <p:tag name="KSO_WM_UNIT_INDEX" val="1_2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FILL_FORE_SCHEMECOLOR_INDEX" val="5"/>
  <p:tag name="KSO_WM_UNIT_HIGHLIGHT" val="0"/>
  <p:tag name="KSO_WM_UNIT_ID" val="diagram20231017_3*l_h_i*1_1_2"/>
  <p:tag name="KSO_WM_UNIT_INDEX" val="1_1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i*1_1_1"/>
  <p:tag name="KSO_WM_UNIT_INDEX" val="1_1_1"/>
  <p:tag name="KSO_WM_UNIT_LAYERLEVEL" val="1_1_1"/>
  <p:tag name="KSO_WM_UNIT_SUBTYPE" val="d"/>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EXT_FILL_FORE_SCHEMECOLOR_INDEX" val="5"/>
  <p:tag name="KSO_WM_UNIT_TYPE" val="l_h_a"/>
  <p:tag name="KSO_WM_UNIT_VALUE" val="25"/>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f*1_1_1"/>
  <p:tag name="KSO_WM_UNIT_INDEX" val="1_1_1"/>
  <p:tag name="KSO_WM_UNIT_LAYERLEVEL" val="1_1_1"/>
  <p:tag name="KSO_WM_UNIT_NOCLEAR" val="0"/>
  <p:tag name="KSO_WM_UNIT_PRESET_TEXT" val="单击此处添加文本具体内容，简明扼要地阐述您的观点。根据需要可酌情增减文字，以便观者准确地理解您传达的思想"/>
  <p:tag name="KSO_WM_UNIT_SUBTYPE" val="a"/>
  <p:tag name="KSO_WM_UNIT_TYPE" val="l_h_f"/>
  <p:tag name="KSO_WM_UNIT_VALUE" val="111"/>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FILL_FORE_SCHEMECOLOR_INDEX" val="6"/>
  <p:tag name="KSO_WM_UNIT_HIGHLIGHT" val="0"/>
  <p:tag name="KSO_WM_UNIT_ID" val="diagram20231017_3*l_h_i*1_2_3"/>
  <p:tag name="KSO_WM_UNIT_INDEX" val="1_2_3"/>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i*1_2_2"/>
  <p:tag name="KSO_WM_UNIT_INDEX" val="1_2_2"/>
  <p:tag name="KSO_WM_UNIT_LAYERLEVEL" val="1_1_1"/>
  <p:tag name="KSO_WM_UNIT_SUBTYPE" val="d"/>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EXT_FILL_FORE_SCHEMECOLOR_INDEX" val="6"/>
  <p:tag name="KSO_WM_UNIT_TYPE" val="l_h_a"/>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f*1_2_1"/>
  <p:tag name="KSO_WM_UNIT_INDEX" val="1_2_1"/>
  <p:tag name="KSO_WM_UNIT_LAYERLEVEL" val="1_1_1"/>
  <p:tag name="KSO_WM_UNIT_NOCLEAR" val="0"/>
  <p:tag name="KSO_WM_UNIT_PRESET_TEXT" val="单击此处添加文本具体内容，简明扼要地阐述您的观点。根据需要可酌情增减文字，以便观者准确地理解您传达的思想"/>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FILL_FORE_SCHEMECOLOR_INDEX" val="7"/>
  <p:tag name="KSO_WM_UNIT_HIGHLIGHT" val="0"/>
  <p:tag name="KSO_WM_UNIT_ID" val="diagram20231017_3*l_h_i*1_3_3"/>
  <p:tag name="KSO_WM_UNIT_INDEX" val="1_3_3"/>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i*1_3_2"/>
  <p:tag name="KSO_WM_UNIT_INDEX" val="1_3_2"/>
  <p:tag name="KSO_WM_UNIT_LAYERLEVEL" val="1_1_1"/>
  <p:tag name="KSO_WM_UNIT_SUBTYPE" val="d"/>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EXT_FILL_FORE_SCHEMECOLOR_INDEX" val="7"/>
  <p:tag name="KSO_WM_UNIT_TYPE" val="l_h_a"/>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f*1_3_1"/>
  <p:tag name="KSO_WM_UNIT_INDEX" val="1_3_1"/>
  <p:tag name="KSO_WM_UNIT_LAYERLEVEL" val="1_1_1"/>
  <p:tag name="KSO_WM_UNIT_NOCLEAR" val="0"/>
  <p:tag name="KSO_WM_UNIT_PRESET_TEXT" val="单击此处添加文本具体内容，简明扼要地阐述您的观点。根据需要可酌情增减文字，以便观者准确地理解您传达的思想"/>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FILL_FORE_SCHEMECOLOR_INDEX" val="8"/>
  <p:tag name="KSO_WM_UNIT_HIGHLIGHT" val="0"/>
  <p:tag name="KSO_WM_UNIT_ID" val="diagram20231017_3*l_h_i*1_4_3"/>
  <p:tag name="KSO_WM_UNIT_INDEX" val="1_4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i*1_4_2"/>
  <p:tag name="KSO_WM_UNIT_INDEX" val="1_4_2"/>
  <p:tag name="KSO_WM_UNIT_LAYERLEVEL" val="1_1_1"/>
  <p:tag name="KSO_WM_UNIT_SUBTYPE" val="d"/>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TEXT_FILL_FORE_SCHEMECOLOR_INDEX" val="8"/>
  <p:tag name="KSO_WM_UNIT_TYPE" val="l_h_a"/>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f*1_4_1"/>
  <p:tag name="KSO_WM_UNIT_INDEX" val="1_4_1"/>
  <p:tag name="KSO_WM_UNIT_LAYERLEVEL" val="1_1_1"/>
  <p:tag name="KSO_WM_UNIT_NOCLEAR" val="0"/>
  <p:tag name="KSO_WM_UNIT_PRESET_TEXT" val="单击此处添加文本具体内容，简明扼要地阐述您的观点。根据需要可酌情增减文字，以便观者准确地理解您传达的思想"/>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2,&quot;rgb&quot;:&quot;#00993f&quot;,&quot;transparency&quot;:1},&quot;type&quot;:1},&quot;glow&quot;:{&quot;colorType&quot;:0},&quot;line&quot;:{&quot;solidLine&quot;:{&quot;brightness&quot;:-0.25,&quot;colorType&quot;:1,&quot;foreColorIndex&quot;:14,&quot;transparency&quot;:0.5},&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2,&quot;rgb&quot;:&quot;#00993f&quot;,&quot;transparency&quot;:1},&quot;type&quot;:1},&quot;glow&quot;:{&quot;colorType&quot;:0},&quot;line&quot;:{&quot;solidLine&quot;:{&quot;brightness&quot;:-0.25,&quot;colorType&quot;:1,&quot;foreColorIndex&quot;:14,&quot;transparency&quot;:0.5},&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l1-1"/>
  <p:tag name="KSO_WM_DIAGRAM_MAX_ITEMCNT" val="6"/>
  <p:tag name="KSO_WM_DIAGRAM_MIN_ITEMCNT" val="2"/>
  <p:tag name="KSO_WM_DIAGRAM_VERSION" val="3"/>
  <p:tag name="KSO_WM_DIAGRAM_VIRTUALLY_FRAME" val="{&quot;height&quot;:399.09999999999997,&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3*l_h_i*1_4_1"/>
  <p:tag name="KSO_WM_UNIT_INDEX" val="1_4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FOUR"/>
  <p:tag name="KSO_WM_UNIT_TYPE" val="e"/>
  <p:tag name="KSO_WM_UNIT_VALUE" val="6"/>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28.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6">
      <a:dk1>
        <a:sysClr val="windowText" lastClr="000000"/>
      </a:dk1>
      <a:lt1>
        <a:sysClr val="window" lastClr="FFFFFF"/>
      </a:lt1>
      <a:dk2>
        <a:srgbClr val="005FD3"/>
      </a:dk2>
      <a:lt2>
        <a:srgbClr val="F6FAFF"/>
      </a:lt2>
      <a:accent1>
        <a:srgbClr val="4799FF"/>
      </a:accent1>
      <a:accent2>
        <a:srgbClr val="39C0FD"/>
      </a:accent2>
      <a:accent3>
        <a:srgbClr val="53D174"/>
      </a:accent3>
      <a:accent4>
        <a:srgbClr val="9FD739"/>
      </a:accent4>
      <a:accent5>
        <a:srgbClr val="FFD769"/>
      </a:accent5>
      <a:accent6>
        <a:srgbClr val="FE7962"/>
      </a:accent6>
      <a:hlink>
        <a:srgbClr val="0563C1"/>
      </a:hlink>
      <a:folHlink>
        <a:srgbClr val="954D72"/>
      </a:folHlink>
    </a:clrScheme>
    <a:fontScheme name="自定义 58">
      <a:majorFont>
        <a:latin typeface="汉仪粗圆简"/>
        <a:ea typeface="汉仪粗圆简"/>
        <a:cs typeface="Arial"/>
      </a:majorFont>
      <a:minorFont>
        <a:latin typeface="汉仪粗圆简"/>
        <a:ea typeface="汉仪粗圆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18</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18</vt:i4>
      </vt:variant>
    </vt:vector>
  </HeadingPairs>
  <TitlesOfParts>
    <vt:vector baseType="lpstr" size="27">
      <vt:lpstr>Arial</vt:lpstr>
      <vt:lpstr>Calibri</vt:lpstr>
      <vt:lpstr>汉仪粗圆简</vt:lpstr>
      <vt:lpstr>Wingdings</vt:lpstr>
      <vt:lpstr>江城圆体 700W</vt:lpstr>
      <vt:lpstr>Calibri Light</vt:lpstr>
      <vt:lpstr>微软雅黑</vt:lpstr>
      <vt:lpstr>思源黑体 CN Normal</vt:lpstr>
      <vt:lpstr>Office Theme</vt:lpstr>
      <vt:lpstr>电路PPT课件第10章含有耦合电感的电路</vt:lpstr>
      <vt:lpstr>目录</vt:lpstr>
      <vt:lpstr>单击添加章节标题</vt:lpstr>
      <vt:lpstr>耦合电感的基本概念</vt:lpstr>
      <vt:lpstr>PowerPoint Presentation</vt:lpstr>
      <vt:lpstr>耦合电感的定义</vt:lpstr>
      <vt:lpstr>耦合电感的工作原理</vt:lpstr>
      <vt:lpstr>耦合电感的应用场景</vt:lpstr>
      <vt:lpstr>含有耦合电感的电路分析</vt:lpstr>
      <vt:lpstr>PowerPoint Presentation</vt:lpstr>
      <vt:lpstr>电压电流关系</vt:lpstr>
      <vt:lpstr>功率传输与损耗</vt:lpstr>
      <vt:lpstr>频率响应特性</vt:lpstr>
      <vt:lpstr>耦合电感的参数与设计</vt:lpstr>
      <vt:lpstr>PowerPoint Presentation</vt:lpstr>
      <vt:lpstr>耦合系数与品质因数</vt:lpstr>
      <vt:lpstr>输入输出阻抗匹配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2024-08-29T13:28:13.453</cp:lastPrinted>
  <dcterms:created xsi:type="dcterms:W3CDTF">2024-08-29T05:28:13Z</dcterms:created>
  <dcterms:modified xsi:type="dcterms:W3CDTF">2024-08-29T05:28:16Z</dcterms:modified>
</cp:coreProperties>
</file>