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9F278-B674-4ED0-922E-911885C25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1F0F9-7B68-4814-B72B-8B300E9F3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71A9F-B0CB-4797-B9ED-E45103AC4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0B552-232F-4847-8E67-AD8DD5A58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7E96F0-E107-4E1D-9985-1DC9B47A1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B0171E-CE3E-4C19-AA12-3973ED984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18C4CF-1AD6-4CF8-B2F8-6BAC9D88F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5E245-7CF5-4540-9EF0-D727B66EC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79D24-27C8-4A90-80D5-44F9A177C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38F63-DDCE-457C-B418-08C785FAE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E4E5F-0FD2-4B5E-8B4C-E5EFBAE59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106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羊膜炎的护理查房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羊膜炎概述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羊膜炎的护理措施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羊膜炎患者的健康教育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羊膜炎的预防与控制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羊膜炎护理查房的实施与效果评价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羊膜炎概述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羊膜炎是指子宫内羊膜和绒毛膜发炎，常常伴随感染。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羊膜炎分为急性羊膜炎和慢性羊膜炎，其中急性羊膜炎较为常见，多由感染引起。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急性羊膜炎多由感染引起，如细菌、病毒、支原体等。慢性羊膜炎可能与免疫因素、创伤、遗传因素等有关。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羊膜炎的病理变化主要包括羊膜绒毛膜充血、水肿、炎症细胞浸润和纤维蛋白渗出等，可能导致胎盘早剥、胎儿宫内发育迟缓等并发症。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急性羊膜炎主要表现为发热、下腹痛、阴道分泌物增多等，慢性羊膜炎可能无明显症状或仅有轻微腹痛和阴道分泌物异常。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根据临床表现和实验室检查，如血常规、C反应蛋白、病原学检查等，可以确诊羊膜炎。同时，B超和胎心监护有助于了解胎儿状况和排除其他并发症。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羊膜炎的护理措施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确保病房空气新鲜，每日定时开窗通风，避免交叉感染。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密切观察患者体温、心率、呼吸等指标，及时发现异常情况。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指导患者注意休息，遵医嘱活动，避免剧烈运动。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遵医嘱给药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确保患者按时、按量服用药物，避免漏服或错服。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观察药物反应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注意观察患者用药后的反应，如出现不良反应，及时报告医生处理。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药物保存与使用说明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向患者及家属说明药物保存和使用方法，确保用药安全。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关注患者的心理状态，给予心理支持和疏导，帮助患者树立战胜疾病的信心。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对于疼痛明显的患者，采取适当的疼痛缓解措施，如药物治疗、物理治疗等。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加强观察，预防和处理羊膜炎可能引起的并发症，如感染、器官功能损害等。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羊膜炎患者的健康教育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https://d.book118.com/308021062015006032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2024-09-09T08:46:48.618</cp:lastPrinted>
  <dcterms:created xsi:type="dcterms:W3CDTF">2024-09-09T00:46:48Z</dcterms:created>
  <dcterms:modified xsi:type="dcterms:W3CDTF">2024-09-09T00:46:50Z</dcterms:modified>
</cp:coreProperties>
</file>