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96A707-24B4-4DB3-B795-8F268EB46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C8CC1A-5837-4780-9AB3-25AA812CE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A7A511-D3B9-4879-A0EF-7B4E1B94A9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FEEE25-21E6-4E78-A0E3-D57FC11E72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643B0C-1274-4061-BF80-BA21D715A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DD7E37-14CD-4726-B60B-16B925B131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F80515-7295-4BB5-A56B-F69C8A3B91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D75D01-CE42-4255-8028-B1D922F895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522322-6F2C-4514-8E6A-47381DE5B9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A1BFB9-29DB-4895-9FAF-462B0F6F09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841736-AC72-4C74-AF70-6C43E5AAE5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02110303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从心理健康的灰色理论来看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心理健康的灰色理论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心理健康的灰色理论实践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心理健康的灰色理论挑战与解决方案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心理健康的灰色理论未来展望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心理健康是指个体在心理、情感和社交方面达到良好状态，能够适应环境、应对压力、发挥潜能，并保持良好的自我调节能力。心理健康对于个人的幸福感、生活质量和人际关系至关重要。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心理健康问题不仅影响个体自身，还对家庭、社会和经济发展产生负面影响。因此，关注和改善心理健康是社会发展的重要课题。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心理健康的定义与重要性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924" b="24924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灰色理论简介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灰色理论是一种处理不确定性和不完全信息的理论方法，广泛应用于控制、预测、决策等领域。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在心理健康领域，灰色理论可以用于分析个体心理状态的不确定性、动态性和复杂性，以及预测和干预心理健康问题的策略制定。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心理健康的灰色理论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灰色理论是一种研究不确定性和模糊性的方法，而心理健康领域同样存在着大量的不确定性和模糊性，如心理状态的波动、症状的多样性等。因此，灰色理论在心理健康领域具有一定的适用性。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心理健康的灰色理论强调心理健康状态的动态性和连续性，认为人的心理状态是在正常与异常之间不断变化的，而不是非黑即白的二元对立状态。这种观点有助于我们更全面地理解心理健康的复杂性。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6306" r="263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灰色理论与心理健康的关系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48" r="16748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通过灰色理论的数学模型和方法，可以对个体的心理健康状况进行评估，从而为心理干预和治疗提供依据。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评估心理健康状况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基于灰色理论，可以制定针对性的心理健康干预措施，帮助个体改善心理状态、缓解心理压力、提高心理健康水平。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制定心理健康干预措施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通过分析个体的心理状态数据，运用灰色理论进行预测，可以提前发现潜在的心理问题，及时采取干预措施，避免问题恶化。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预测心理健康发展趋势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灰色理论在心理健康中的应用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心理健康的灰色理论实践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利用灰色理论建立心理健康预测模型，通过分析历史数据和趋势，预测未来心理健康状况。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灰色预测模型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234" r="15234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预测精度评估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4175" b="41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对心理健康相关数据进行预处理，包括数据清洗、异常值处理、缺失值填充等，以提高预测准确性。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采用适当的评估指标，如均方误差、预测误差等，对预测模型的精度进行评估和优化。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心理健康的灰色预测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https://d.book118.com/308021103030006040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2024-09-18T10:48:59.367</cp:lastPrinted>
  <dcterms:created xsi:type="dcterms:W3CDTF">2024-09-18T02:48:59Z</dcterms:created>
  <dcterms:modified xsi:type="dcterms:W3CDTF">2024-09-18T02:49:01Z</dcterms:modified>
</cp:coreProperties>
</file>