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1C070-1E68-42A2-985D-315EE38BA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55B6F-A7F4-48E6-A201-2E09254A9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24D86C-B460-4112-A5CF-BE40AA4C8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B2A90F-733E-423E-8FEE-678EFCDC1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0D21A9-B3E4-4CA1-9CE7-F4CE9B53F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9E690A-2BC6-4688-8411-0462C6597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6FCBD8-19A3-4AA5-9D26-78515063A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8823C7-5F52-4F0A-9757-201FF4E55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E3C195-1007-4BFF-8E3B-C81FDDEA8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B00D0-79AC-4027-BFD7-CE9BDBB33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710F7-02BA-43C5-84B7-72D89812E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Relationship Id="rId6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2212001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品管员竞聘演讲稿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竞聘品管员的优势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对品管员岗位的认识和规划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竞聘成功后的工作承诺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结尾与感谢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12" r="19412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年龄：30岁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学历：本科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专业：质量管理工程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在XX公司担任质量管理员5年，积累了丰富的质量管理经验。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获得公司优秀质量管理员称号，多次受到表彰和奖励。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曾参与多个重要项目的质量管理工作，包括产品检验、过程控制、质量改进等。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在任职期间，成功推动质量改进项目10余项，提高了产品质量和客户满意度。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工作经历与成绩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88" r="16688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品管员是企业质量管理的核心力量，负责确保产品质量符合标准和客户要求。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品管员需要具备专业的质量管理知识和技能，能够运用各种工具和方法进行质量控制和改进。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品管员需要具备良好的沟通能力和团队合作精神，与生产、技术、销售等部门紧密协作，共同提升产品质量和企业竞争力。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对品管员岗位的理解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竞聘品管员的优势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熟练掌握质量管理的基本理念、原则和方法，如PDCA循环、质量控制图、六西格玛等。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质量管理理论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行业知识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具备丰富的产品检验经验，能够运用各种检测工具和设备进行准确、高效的质量检测。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对所在行业的标准、规范、法律法规有深入的了解，确保产品质量符合相关要求。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专业技能与知识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在质量管理领域工作多年，积累了丰富的实践经验，能够迅速应对各种质量问题。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曾主导或参与过多个质量改进项目，成功提高了产品质量和客户满意度。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改进成果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在质量管理方面取得的成绩得到了公司和行业的认可，获得了多项荣誉和奖励。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获奖荣誉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工作经验与成果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011" b="60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195" b="141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具备良好的团队协作精神，能够与其他部门紧密合作，共同推进质量管理工作。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擅长与不同层级的同事和领导进行有效沟通，能够清晰表达自己的想法和建议。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冲突解决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在团队中遇到冲突时，能够积极协调各方利益，寻求合理的解决方案。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对品管员岗位的认识和规划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https://d.book118.com/308022120012006042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2024-09-21T01:11:59.179</cp:lastPrinted>
  <dcterms:created xsi:type="dcterms:W3CDTF">2024-09-20T17:11:59Z</dcterms:created>
  <dcterms:modified xsi:type="dcterms:W3CDTF">2024-09-20T17:12:01Z</dcterms:modified>
</cp:coreProperties>
</file>