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D0DD7-C208-4B30-AFA0-DB0BFD79D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B2357-9FB7-47BF-94DC-BFFCA4D3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E938E-33F4-44BB-A89D-806714E38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65C4A-CEC0-47B0-B433-70A5A3C3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18DA9-8580-4045-8EC8-06476D17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ADACB-DCE3-4DF0-8095-F40BE510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1978F-C77E-4C6C-9719-A6F59965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E1993-701B-44C2-AB94-15811AC1E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6D05D-4E18-441E-AA3D-DD4F5003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B7D3-745A-4924-AC0F-D4570C599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A0D15-9028-41EA-9056-7BB999C8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3020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主要全国性股份制银行分析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全国性股份制银行业务和产品分析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全国性股份制银行的财务状况分析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全国性股份制银行的经营风险分析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未来展望和发展趋势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本报告旨在全面分析全国性股份制银行的经营状况、业务模式、风险管理以及未来发展趋势，为投资者、监管机构和业界人士提供参考。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随着中国金融市场的不断开放和深化，全国性股份制银行在金融体系中的地位日益重要。同时，面对国内外经济形势的变化和金融科技的快速发展，股份制银行也面临着诸多挑战和机遇。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本报告主要分析了12家全国性股份制银行，包括招商银行、中信银行、浦发银行、兴业银行、民生银行、平安银行、光大银行、华夏银行、广发银行、浙商银行、恒丰银行和渤海银行。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由于数据来源和时间限制，本报告可能未能涵盖所有相关信息，且部分数据可能存在误差。此外，银行的经营状况和风险因素也在不断变化，需要持续关注和更新。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全国性股份制银行是指业务范围覆盖全国，以股份制形式经营的商业银行。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自主经营、自负盈亏、自担风险；机构众多、分布广泛；经营灵活、服务多样；股权结构多元化、资本充足。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全国性股份制银行起源于20世纪80年代，伴随着改革开放和金融体制改革的进程而发展壮大。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全国性股份制银行经历了从无到有、从小到大的发展历程，逐渐成为我国金融体系的重要组成部分。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全国性股份制银行在银行业中的地位日益重要，成为支持实体经济、推动金融创新和服务民生的重要力量。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全国性股份制银行在国内外金融市场上的影响力不断提升，对于推动我国金融业的发展和改革具有重要意义。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行业地位和影响力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主要全国性股份制银行分析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工商银行作为中国最大的商业银行之一，资产规模持续增长，资产质量保持稳定。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资产规模与质量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该行在盈利方面表现优异，收入和利润持续增长，且盈利能力在同业中处于领先地位。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工商银行在风险控制方面采取了严格的措施，不良贷款率较低，风险抵御能力较强。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该行不断推进金融科技创新，提升服务效率和客户体验，满足客户多元化需求。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工商银行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资产规模与质量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服务实体经济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建设银行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建设银行资产规模稳步增长，资产质量得到有效控制。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该行盈利能力较强，收入和利润持续增长，且资本充足率较高。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建设银行积极服务实体经济，加大对重点领域和薄弱环节的支持力度。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该行积极推进国际化战略，拓展海外业务，提升国际竞争力。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中国银行资产规模较大，资产质量稳定。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资产规模与质量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该行国际化程度较高，海外业务布局广泛。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中国银行注重金融科技创新，不断提升服务水平和客户体验。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该行积极履行社会责任，支持公益事业和绿色金融发展。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中国银行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农业银行作为服务三农的全国性商业银行，积极支持农业、农村和农民发展。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服务三农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该行致力于发展普惠金融，为小微企业和弱势群体提供金融服务。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普惠金融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农业银行不断推进金融科技创新，提升服务效率和客户体验。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该行注重风险管理，不良贷款率较低，风险抵御能力较强。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农业银行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371" r="437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交通银行资产规模适中，资产质量良好。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资产规模与质量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该行积极服务实体经济，加大对重点领域和薄弱环节的支持力度。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服务实体经济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交通银行注重金融科技创新，不断提升服务水平和客户体验。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该行积极推进国际化战略，拓展海外业务，提升国际竞争力。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交通银行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全国性股份制银行业务和产品分析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https://d.book118.com/308023020140006035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2024-09-14T22:46:03.330</cp:lastPrinted>
  <dcterms:created xsi:type="dcterms:W3CDTF">2024-09-14T14:46:03Z</dcterms:created>
  <dcterms:modified xsi:type="dcterms:W3CDTF">2024-09-14T14:46:05Z</dcterms:modified>
</cp:coreProperties>
</file>