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18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08AFA-61F6-4EC9-8F1B-33BFE7ADD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2B78C-A4E5-45C4-B47B-F7BAA64F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4BFE4-BC61-4882-B434-E49A6876B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344AD-62C7-47D3-8A27-D02A1F706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9C298-B5A8-4176-9960-EB7E2AF46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A57E9-FCF9-47A0-8E20-1F194A3A9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BC7D7E-0410-4DBB-B704-6138C098B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B41C3-CB50-464B-A445-DE78EC89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4C245-6264-42A9-94C4-E15F73A6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656F2-70CA-4D24-B0E1-A4C96C6AF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3651A-DB2D-4E4C-9B8E-59CACE65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08" r:id="rId2"/>
    <p:sldLayoutId id="2147486309" r:id="rId3"/>
    <p:sldLayoutId id="2147486310" r:id="rId4"/>
    <p:sldLayoutId id="2147486311" r:id="rId5"/>
    <p:sldLayoutId id="2147486312" r:id="rId6"/>
    <p:sldLayoutId id="2147486313" r:id="rId7"/>
    <p:sldLayoutId id="2147486314" r:id="rId8"/>
    <p:sldLayoutId id="2147486315" r:id="rId9"/>
    <p:sldLayoutId id="2147486316" r:id="rId10"/>
    <p:sldLayoutId id="214748631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3023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名著阅读教学设计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https://d.book118.com/308023023060006024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名著阅读教学设计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2024-08-31T14:09:00.011</cp:lastPrinted>
  <dcterms:created xsi:type="dcterms:W3CDTF">2024-08-31T06:09:00Z</dcterms:created>
  <dcterms:modified xsi:type="dcterms:W3CDTF">2024-08-31T06:09:01Z</dcterms:modified>
</cp:coreProperties>
</file>