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325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19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735D8-B127-4066-982A-333D17933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AC9DA6-0BE3-4986-871E-9B919B06A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233A87-F206-4166-8357-56115EFBE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2137E-FEB3-4F0F-BA9D-D49867F48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D47CB9-2DF3-4086-BF07-88FF40710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102182-F898-4336-922C-87D29D6CC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BCDBDD-9115-41F4-B4C4-778CC06CC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C83FA0-FCD9-4B25-9739-691657924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12FF2-14B1-44A2-AADD-8B7C01F42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6EECE-14D5-49F5-93E4-B4D664DF9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F49F3-E78D-45B0-9DCD-4658C2B43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315" r:id="rId2"/>
    <p:sldLayoutId id="2147492316" r:id="rId3"/>
    <p:sldLayoutId id="2147492317" r:id="rId4"/>
    <p:sldLayoutId id="2147492318" r:id="rId5"/>
    <p:sldLayoutId id="2147492319" r:id="rId6"/>
    <p:sldLayoutId id="2147492320" r:id="rId7"/>
    <p:sldLayoutId id="2147492321" r:id="rId8"/>
    <p:sldLayoutId id="2147492322" r:id="rId9"/>
    <p:sldLayoutId id="2147492323" r:id="rId10"/>
    <p:sldLayoutId id="214749232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2302506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小蛇散步阅读教学设计方案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添加目录文本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教学目标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教学内容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教学过程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教学评价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https://d.book118.com/308023025060006024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1">
      <vt:lpstr>Arial</vt:lpstr>
      <vt:lpstr>Calibri</vt:lpstr>
      <vt:lpstr>汉仪书宋二简</vt:lpstr>
      <vt:lpstr>MiSans Normal</vt:lpstr>
      <vt:lpstr>Wingdings</vt:lpstr>
      <vt:lpstr>Calibri Light</vt:lpstr>
      <vt:lpstr>Office Theme</vt:lpstr>
      <vt:lpstr>小蛇散步阅读教学设计方案</vt:lpstr>
      <vt:lpstr>目录</vt:lpstr>
      <vt:lpstr>单击添加文档标题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2024-08-31T14:09:00.868</cp:lastPrinted>
  <dcterms:created xsi:type="dcterms:W3CDTF">2024-08-31T06:09:00Z</dcterms:created>
  <dcterms:modified xsi:type="dcterms:W3CDTF">2024-08-31T06:09:03Z</dcterms:modified>
</cp:coreProperties>
</file>