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79C2-E02F-4D53-BF9E-56B5EA88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13AA0-E808-425D-A236-D78309BA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A0D82-B28D-4C86-98E8-2AB3416D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AEAE9-1D65-4AF3-8DB4-614C9A5F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2E5DB-7C21-4E3C-A43D-158A4D747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9F3A8-6812-45B3-A9B1-856AFDF1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56512-D705-4135-A1CD-4D4E1758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417F5-8301-4C9E-81B8-AC607CFB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20FA3-96E9-437C-B675-A52204ACE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0094-61C6-4C89-8A2F-F76BB7CE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35C7E-1868-4FC7-BA37-8E848268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313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教育与培训服务的创业教育与创新创业指导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创业教育概述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创新创业指导概述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教育与培训服务在创业教育与创新创业指导中的作用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教育与培训服务在创业教育与创新创业指导中的实践案例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教育与培训服务在创业教育与创新创业指导中的挑战与对策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随着知识经济的兴起和创新创业的日益重要，教育与培训服务在培养创新创业人才方面发挥着越来越重要的作用。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传统的教育模式往往注重知识传授，而忽视对学生创新创业精神和能力的培养。因此，开展创业教育与创新创业指导是教育改革的必然趋势。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创新创业是推动经济发展的重要动力。通过教育与培训服务提供的创业教育和指导，可以培养更多具备创新创业能力的人才，进而推动经济的持续健康发展。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培养学生的创新创业精神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通过开展创业教育和指导，激发学生的创新创业意识，培养他们的创新思维和创业精神。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提高学生的创新创业能力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通过提供实践性的课程和项目，帮助学生掌握创新创业所需的知识和技能，提高他们的创新创业能力。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推动教育与培训服务的创新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鼓励教育与培训服务机构积极探索新的教育模式和方法，以适应创新创业人才培养的需求，推动教育与培训服务的创新发展。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https://d.book118.com/308023131011006044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2024-09-23T20:59:12.347</cp:lastPrinted>
  <dcterms:created xsi:type="dcterms:W3CDTF">2024-09-23T12:59:12Z</dcterms:created>
  <dcterms:modified xsi:type="dcterms:W3CDTF">2024-09-23T12:59:14Z</dcterms:modified>
</cp:coreProperties>
</file>