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72225-B66D-41BF-ACA0-E33894EB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73C49-DF77-4FAD-8680-F71801D2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AAD42-9A21-40BB-9D09-FE1CBB11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EF71F-326F-4F85-ACA9-5990408B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3D4D1-3B0D-40E0-A490-657FCB2B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B22B9-1787-495D-966C-31ADAFA5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9C92A-22FD-4A31-928E-AEF15B3E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46147-4C53-47CE-9D5E-DB888E73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1B7E1-0B0B-42A0-A3FE-D93BD2A3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9440B-EE72-49D8-A67F-BD2F7183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4A53A-127C-422B-AEE8-A8F63F65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3142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微电子产业行业人才培养的国际经验借鉴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国际微电子产业人才培养现状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国际经验借鉴与本土化实践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全球化背景下，微电子产业成为国际竞争的关键领域。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借鉴国际先进经验，提升我国微电子产业人才培养水平。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推动我国微电子产业持续、健康、快速发展。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微电子产业是现代信息技术的基础和核心。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对国家经济发展、国防安全和社会进步具有重大意义。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引领新一轮科技革命和产业变革的关键力量。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3875" r="23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929" r="1992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微电子产业的重要性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85" b="91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人才培养体系不完善，高端人才匮乏，创新能力不足。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国家政策支持，市场需求旺盛，国际合作与交流增多。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https://d.book118.com/308023142011006044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2024-09-23T20:59:14.022</cp:lastPrinted>
  <dcterms:created xsi:type="dcterms:W3CDTF">2024-09-23T12:59:14Z</dcterms:created>
  <dcterms:modified xsi:type="dcterms:W3CDTF">2024-09-23T12:59:15Z</dcterms:modified>
</cp:coreProperties>
</file>