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97607-B0E7-4D91-960E-1EA145C8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DF9E6-F0D1-4F66-94C7-F20A8471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0973-255F-4CD3-8F4E-3F47BFD8E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27711-A710-4B6C-A239-704A9423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674D3-338A-47C4-BDE1-A6BF5454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D9ABE-0168-491B-B029-15225EEC6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67E3D-AEBF-45F1-8F0B-499371B22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6387A-FFF3-48A6-8EC1-40CDB011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84728-F317-4A4B-9E84-F06FD9C28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92052-9259-4FE8-9D15-757EFC65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E5B4-B9B5-4D11-A9C3-09C1D0D0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4057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《建设工程项目管理规范》培训资料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规范概述与背景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项目组织与管理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进度计划与控制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质量管理与保障措施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成本预算与控制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合同管理与风险防范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信息沟通与协调机制建立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总结回顾与展望未来发展趋势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规范概述与背景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43" r="18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737" b="3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规范制定背景及意义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适应市场经济发展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随着市场经济的发展，建设工程项目管理面临新的要求和挑战，制定该规范有助于适应市场需求，提升项目管理水平。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推动行业标准化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该规范作为行业内的统一标准，有助于推动建设工程项目管理的标准化、规范化，提高行业整体的管理效率和质量。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促进企业持续发展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通过规范项目管理流程和方法，有助于企业提高项目成功率，降低风险，实现持续稳健发展。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该规范适用于各类建设工程项目的管理，包括建筑工程、市政工程、公路工程、水利工程等。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规范适用于建设单位、施工单位、监理单位、设计单位等参与建设工程项目管理的各方主体。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适用范围和对象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375" r="3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规范包括总则、术语和定义、项目组织与管理、项目策划与决策、项目实施与控制、项目收尾与后评价等章节，涵盖了项目管理的全过程。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总体框架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规范明确了项目管理的基本原则和方法，包括项目组织结构设置、项目经理职责与权限、项目策划与决策流程、项目实施与控制措施、项目收尾与后评价要求等，为项目管理提供了全面的指导和依据。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核心内容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总体框架及核心内容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项目组织与管理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精简高效原则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项目组织结构应尽可能简化，减少管理层级，提高管理效率。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责权一致原则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项目组织中的各部门和人员应明确职责和权力，实现责权对等。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灵活适应原则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项目组织结构应具有一定的灵活性和适应性，以便根据项目变化及时调整。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项目组织结构设置原则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负责项目的整体规划和实施计划，协调各部门工作。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负责项目的物资采购和供应商管理，确保物资供应及时、质量可靠。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负责项目的质量监督和安全管理，确保项目质量和安全可控。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负责项目的设计工作，提供技术支持和解决方案。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负责项目的施工组织和现场管理，确保施工进度和质量符合要求。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工程管理部门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设计部门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采购部门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施工部门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质量安全部门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各部门职责划分与协作机制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质量安全人员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熟悉质量监督和安全管理规范，具备良好的沟通协调能力和应急处置能力。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具备专业的施工技能和现场管理经验，能够确保施工进度和质量符合要求。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采购人员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熟悉采购流程和供应商管理，具备良好的谈判技巧和成本控制能力。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项目经理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具备丰富的项目管理经验和领导能力，能够协调各方资源，推动项目实施。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技术负责人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具备专业的技术背景和丰富的实践经验，能够提供有效的技术支持和解决方案。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人员配备及素质要求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进度计划与控制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识别项目关键任务，确定任务间的依赖关系，估算任务工期，制定详细进度计划。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关键路径法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通过条形图展示任务名称、开始时间、结束时间和任务负责人等信息，直观反映项目进度。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甘特图法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近期计划详细安排，远期计划粗略安排，逐步细化，不断滚动调整。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滚动计划法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进度计划编制方法及要点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通过定期收集进度数据，与计划进行对比分析，发现偏差及时采取相应措施。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进度报告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调整措施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667" r="2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定期编制进度报告，向项目干系人汇报进度执行情况，确保信息透明。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针对进度偏差，采取增加资源、优化工作流程、压缩关键任务工期等措施进行调整。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进度监控与调整措施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应对策略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根据延误原因，采取针对性措施，如增加人力物力投入、调整工作计划、寻求外部支持等，确保项目按时完成。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延误预警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设定关键任务延误阈值，一旦达到预警线，立即启动应急响应机制。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原因分析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对延误原因进行深入分析，识别根本原因，为后续应对策略提供依据。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延误预警及应对策略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质量管理与保障措施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强调全员参与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通过培训、宣传等方式提高全员质量意识，确保各级人员充分理解并贯彻执行质量管理体系。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保持体系有效运行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定期对质量管理体系进行内部审核、管理评审，确保其持续有效运行并不断改进。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建立完善的质量管理体系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包括质量方针、目标、组织结构、职责、程序、资源和持续改进等方面。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683" r="568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质量管理体系建立及运行要求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识别并管理相互关联的过程，确保每个过程得到有效控制。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过程方法的应用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运用统计技术对过程数据进行收集、整理、分析，以便及时发现问题并采取相应措施。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统计技术的应用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通过对过程进行持续改进，提高过程能力和产品质量水平。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过程质量控制方法和手段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https://d.book118.com/308024057006006032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2024-09-09T06:00:47.653</cp:lastPrinted>
  <dcterms:created xsi:type="dcterms:W3CDTF">2024-09-08T22:00:47Z</dcterms:created>
  <dcterms:modified xsi:type="dcterms:W3CDTF">2024-09-08T22:00:49Z</dcterms:modified>
</cp:coreProperties>
</file>