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9A0045-B7F6-477D-837E-5A7501C09F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6832E2-51E6-46E3-B5E1-12B6E8730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A86F5E-3DCA-42B9-A20F-58745BDEF8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A3443F-951E-4399-9C7D-BB3B07D784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ADC7BB-E8C0-470B-A726-8021109C14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3143CA-10AB-436B-90D7-7A5F4C5434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33EE84-C1EE-4461-9465-1E3EE2D5DF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4922CB-5545-4E39-B69C-D725A4989C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8AD5FB-FDC8-4D4C-A483-C3F178B136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105BDD-788E-45A1-96CE-06634BE984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BBEA1-5D50-4017-9578-325CF7F92B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2504503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PPT courseware for Medical English Translation</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Overview of Medical English Translation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Medical English Vocabulary Translation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Medical English sentence translation</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Medical English course translation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Medical English Translation Practice and Case Analysis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Overview of Medical English Translation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Definition</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Medical English translation is the process of accurately and fluently translating English literature, materials, and professional terminology in the medical field into Chinese.</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Features</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 Medical English translation has the characteristics of strong professionalism, high accuracy requirements, and complex language structure, requiring translators to have rich medical knowledge and language expression ability.</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definition and characteristics of medical English translation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Promoting Medical Exchange</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Medical English translation is a bridge for international medical exchange, which helps to introduce advanced medical technology and research achievements from abroad, and promotes international medical cooperation and exchange.</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Improving medical skills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Through medical English translation, doctors can obtain more international cutting-edge medical information and knowledge, thereby improving medical skills and the accuracy of diagnosis and treatment.</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Serving patients worldwide</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Medical English translation helps break down language barriers, enabling patients worldwide to better understand and accept treatment plans, and improving treatment outcomes and patient satisfaction.</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Medical English Translation</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Adhere to the principles of accuracy and professionalism</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Medical English translation should accurately convey the meaning of the original text, avoid ambiguity and misleading, and use professional terminology and standardized expression.</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Pay attention to context and cultural factors</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 the translation process, it is necessary to fully consider context and cultural factors, avoid misunderstandings caused by cultural differences, and maintain consistency with the original style and tone.</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Standards and Techniques for Medical English Translation</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Follow medical literature translation standards, such as the Medical English Translation Guidelines, to ensure translation quality and professionalism.</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Utilize professional tools and teams: Use professional tools such as medical dictionaries, online translation platforms, etc., and establish a professional medical English translation team to improve translation quality and efficiency.</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Standards and Techniques for Medical English Translation</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Medical English Vocabulary Translation</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Translation of Common Medical Terminology</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Mastering the accurate translation of common medical terms is the foundation for translating medical English.</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Summary</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Medical terminology usually has specific meanings and rigorous usage, so it requires accurate and professional translation. Common medical terms include anatomy, physiology, pathology, pharmacology, and other related terms, such as cardiovascular and neurological.</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Detailed description</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Summary</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Familiarity with the translation of medical abbreviations is crucial for improving the efficiency of medical English translation.</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Detailed description</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Medical abbreviations are commonly used abbreviations in the medical field, such as "HIV" (human immunodeficiency virus), "DNA" (deoxyribonucleic acid), etc. Understanding the accurate translation of these abbreviations can improve translation speed while ensuring accurate transmission of information.</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Translation of Medical Abbreviations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Summary</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With the continuous development of medicine, new medical vocabulary is constantly emerging, and mastering the translation of these new words is crucial for maintaining the timeliness of translation.</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Detailed description</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With the deepening of medical research and the application of new technologies, new vocabulary is constantly emerging in the medical field, such as the medical vocabulary related to emerging technologies such as gene editing and artificial intelligence that have emerged in recent years. Understanding the translation of these new words can ensure the accurate transmission of medical information.</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Translation of Medical New Words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Summary</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Understanding and mastering the translation of medical slang can help convey medical information more vividly and vividly.</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Detailed description</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Medical slang refers to informal vocabulary or phrases with specific meanings used in the medical field, such as "white coat syndrome". Understanding the translation of these slang terms can make the translation more vivid and interesting, while enhancing the expression ability of the translation.</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Translation of medical slab</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https://d.book118.com/308025045031006031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2024-09-08T00:57:29.095</cp:lastPrinted>
  <dcterms:created xsi:type="dcterms:W3CDTF">2024-09-07T16:57:29Z</dcterms:created>
  <dcterms:modified xsi:type="dcterms:W3CDTF">2024-09-07T16:57:31Z</dcterms:modified>
</cp:coreProperties>
</file>