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90130-8699-4139-9648-10446934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B9275-77EB-4A8E-AD8D-111F5CFB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12120-5AA1-4C1C-A570-F4D8EDF8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454B2-F320-4E73-ACEF-EC896A60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D8BB4-6EA3-42FC-BEE8-EE8ED3BC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4A0FB-DECA-465D-9C40-BBE51C02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4B65E-E819-44AE-9D2A-0A6FC517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395AC-A873-49A5-BEB4-A3EA5A5D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5DD93-77B8-4588-A5B4-D30610D1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0D38A-CE36-4D8B-BB95-631A48123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29CD4-1F2A-46AF-9C79-A8BD8772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511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化学品管理的安全生产与责任追究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安全生产与化学品管理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责任追究与法律制度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风险评估与监控预警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企业内部化学品管理体系建设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社会监督与公众参与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化学品是指各种化学元素、化学化合物和混合物，无论是天然的还是人造的。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根据化学品的物理和化学性质，可分为易燃、易爆、有毒、有害、腐蚀性等类别。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保护人类健康和环境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很多化学品对人类健康和环境具有潜在的危害，有效的管理可以减少或消除这些危害。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化学品在工农业生产和日常生活中扮演着重要角色，合理管理有助于实现可持续发展。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我国已加入多个国际化学品管理公约和协议，加强国内管理有助于履行国际义务。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国际社会已建立多个化学品管理公约和协议，如《关于持久性有机污染物的斯德哥尔摩公约》等，旨在加强全球化学品的安全管理。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我国已制定一系列法律法规和标准，如《危险化学品安全管理条例》等，对化学品的生产、储存、运输和使用等环节进行规范和管理。但仍存在一些问题，如部分企业安全意识薄弱、非法生产和使用化学品等。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安全生产与化学品管理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企业必须严格遵守《中华人民共和国安全生产法》等相关法律法规，确保生产过程中的安全。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遵守国家安全生产法律法规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企业应建立健全安全生产责任制，明确各级管理人员和操作人员的安全职责，确保安全生产工作的有效实施。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企业应加强员工的安全教育培训，提高员工的安全意识和操作技能，确保员工能够熟练掌握安全操作规程和应急处置方法。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企业应建立化学品生产安全管理制度，严格控制原料、中间产品和成品的质量，确保生产过程中的安全。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化学品生产安全规范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企业应建立化学品储存安全管理制度，对化学品的储存条件、储存方式、储存期限等进行严格规定，确保化学品储存安全。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化学品储存安全规范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企业应建立化学品运输安全管理制度，对化学品的运输方式、运输工具、运输路线等进行严格规定，确保化学品运输过程中的安全。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化学品运输安全规范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化学品生产、储存、运输安全规范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企业应制定化学品事故应急预案，明确应急组织、通讯联络、现场处置、医疗救护、安全防护等方面的措施，确保在紧急情况下能够及时有效地进行应急处理。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配备应急救援设备和器材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企业应配备必要的应急救援设备和器材，如防护服、防毒面具、灭火器等，确保在事故发生时能够迅速进行救援。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企业应定期开展化学品事故应急演练，提高员工的应急处置能力和协同配合能力，确保在事故发生时能够迅速有效地进行处置。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事故应急处理与救援措施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责任追究与法律制度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责任与权力对等原则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程序正当原则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责任追究原则及程序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责任追究必须遵循国家法律法规和相关政策，确保公正、公平、公开。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在追究责任时，应根据相关人员的职责、权力和过错程度进行相应的责任追究。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责任追究应以事实为依据，以客观、真实、准确的证据为基础。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责任追究必须按照法定程序进行，保障当事人的合法权益。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规定了生产经营单位的安全生产保障、从业人员的安全生产权利义务、安全生产的监督管理、生产安全事故的应急救援与调查处理等内容，为化学品管理的安全生产提供了法律依据。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对危险化学品的生产、储存、使用、经营和运输等环节的安全管理进行了详细规定，明确了相关企业和人员的法律责任。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规定了生产安全事故的报告、调查和处理程序，为化学品管理领域的安全生产事故责任追究提供了指导。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相关法律制度解析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企业内部责任追究机制建设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建立完善的责任追究制度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企业应制定详细的责任追究制度，明确各级管理人员和操作人员的职责、权力和责任，确保责任到人。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加强事故调查与处理能力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企业应建立专业的事故调查组，对发生的安全生产事故进行深入调查，查明原因，分清责任，提出改进措施。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强化内部监督与考核机制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企业应加强对各级管理人员和操作人员的监督与考核，对违反安全生产规定的行为进行严肃处理，并将考核结果与个人绩效挂钩。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加强安全培训与宣传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企业应定期开展安全培训与宣传活动，提高员工的安全意识和操作技能，降低人为因素导致的事故风险。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风险评估与监控预警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https://d.book118.com/308025115057006032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2024-09-09T22:18:02.294</cp:lastPrinted>
  <dcterms:created xsi:type="dcterms:W3CDTF">2024-09-09T14:18:02Z</dcterms:created>
  <dcterms:modified xsi:type="dcterms:W3CDTF">2024-09-09T14:18:04Z</dcterms:modified>
</cp:coreProperties>
</file>