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FCD8D-8A46-40FF-B73C-FD2095ED5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9F232-9D24-4826-80CC-249392881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BA682-70DB-45BF-806D-2E4F975C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84BF8-995D-48F0-950B-F290AA550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63B552-35D7-4216-8F19-8BEEB063A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C6B05-3F1C-46B2-A86B-5B3F3DE95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02CCF-A0C3-4239-B720-5BCC41464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FA7B8-2C5E-44D6-AE13-93FB1A53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B19859-A7F3-45E0-BAE0-71D9C2A57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D063A-0E9C-4929-9261-DE84FE539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3B5F4-79D1-4FC1-83C5-BE43BE175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25120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期货市场课件第二章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期货品种及合约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期货市场价格分析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期货市场的投资策略和风险管理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期货市场是买卖期货合约的场所，是期货交易的重要环节。期货市场具有标准化合约、集中交易、杠杆效应、双向交易和对冲机制等特点。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杠杆效应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期货交易采用保证金制度，投资者只需支付一定比例的保证金即可参与交易，具有杠杆效应。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标准化合约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期货市场上的合约是标准化的，包括交易品种、合约大小、交易时间、交割地点等，方便交易者参与。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双向交易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期货市场允许做多和做空，投资者可以通过买入或卖出期货合约的方式获利。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集中交易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期货市场通常采用集中交易的方式，买卖双方在交易所内进行交易，方便买卖双方找到对手方。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对冲机制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期货市场采用对冲机制，即通过买入或卖出相反方向的期货合约，来抵消原有的头寸，降低风险。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期货市场的定义和特点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期货市场起源于19世纪中期的美国芝加哥，最初是为了满足农产品市场的需求，后来逐渐发展成为一个全球性的市场。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随着经济的发展和市场的需求，期货市场的品种和规模不断扩大，逐渐形成了包括金属、能源、外汇等多元化的期货市场。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随着电子技术的发展，期货市场逐渐实现了电子化交易，提高了交易效率和市场的透明度。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随着全球化的加速，期货市场的参与者逐渐增多，市场逐渐成为一个全球性的市场。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期货市场的发展历程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期货市场的功能和作用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价格发现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期货市场能够反映未来市场的供求关系，通过公开竞价的方式形成具有参考价值的期货价格，为参与者提供价格参考。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期货市场为参与者提供了对冲风险的工具，通过买入或卖出期货合约的方式，来抵消原有的头寸，降低风险。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流动性提供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期货市场能够提供充足的流动性，方便买卖双方快速找到对手方，完成交易。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期货市场的发展能够促进经济的发展，通过价格发现和风险管理等功能，为实体经济提供支持和服务。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期货交易制度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保证金制度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期货交易实行保证金制度，即买卖双方在交易时需缴纳一定比例的保证金，以降低违约风险。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价格波动限制制度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为了防止价格波动过大，交易所会设定涨跌停板制度，限制每日价格波动范围。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大户报告制度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当会员或客户的持仓量达到交易所规定的数量时，需向交易所报告其持仓情况，以便交易所进行风险控制。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每日结算制度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期货交易实行每日结算制度，即每个交易日结束后，交易所会对会员的盈亏进行结算，并调整其保证金。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期货交易的基本制度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期货交易的流程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买卖双方通过交易所的交易系统进行竞价，确定成交价格。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下单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投资者通过期货公司或交易所的交易系统下单，包括买入或卖出期货合约、选择合约月份和交易方式等。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开户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投资者需在期货公司开设期货账户，并存入一定资金作为保证金。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每个交易日结束后，交易所会对会员和客户的盈亏进行结算，并调整其保证金。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交割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期货合约到期时，买卖双方需按照约定进行实物交割或现金交割。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通过设定合理的保证金比例，控制市场风险。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限制每日价格波动范围，防止价格波动过大。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及时发现并控制大客户的过度投机行为。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当会员或客户的保证金不足时，交易所会强制平仓以控制风险。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保证金制度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涨跌停板制度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大户报告制度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强制平仓制度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期货交易的风险控制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期货品种及合约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https://d.book118.com/308025120111006024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2024-08-31T23:29:50.629</cp:lastPrinted>
  <dcterms:created xsi:type="dcterms:W3CDTF">2024-08-31T15:29:50Z</dcterms:created>
  <dcterms:modified xsi:type="dcterms:W3CDTF">2024-08-31T15:29:52Z</dcterms:modified>
</cp:coreProperties>
</file>