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5F2443B-6CB1-4024-9009-1BC9F926F14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50DDD-DC0A-438C-95F8-24A55ECC8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E4BA0-3740-436A-BFE4-4A82C0581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2C1B4-2210-4F50-9B6D-CD223CF81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D105F-4080-4120-87DC-B38CF12A3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FF83A2-515A-4764-8515-1E0E53CB1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DC1709-B05F-4F73-BBA5-9C0E225A8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064AAB-05A8-46A7-A11C-A408839C0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49DD5A-38FA-4F48-BDFF-381513223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6E469C-05C6-45D7-AA7E-8865D52F5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4E152-8FD1-475E-9A86-C5373F494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8E024-5DD1-4967-A39D-E88E6A8EF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890185D-C641-41CD-B4D0-F7BB47B25F4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D4E0A44-4C64-4DBC-AFE8-327D796181D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26006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如何帮助学生克服恐惧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理解恐惧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帮助学生认识恐惧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激励学生主动面对恐惧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心理疏导与情感支持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实践与应用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结束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理解恐惧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什么是恐惧？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恐惧是一种情绪反应，可以是合理的也可以是不合理的。它会影响个人的行为和思维。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恐惧的表现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心跳加快、出汗、呼吸急促等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生理反应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逃避、回避、攻击等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行为表现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焦虑、紧张、恐慌等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心理症状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恐惧的来源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基因遗传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先天因素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个人性格和思维方式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心理因素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过往经历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后天因素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开诚布公地倾诉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逐渐暴露于恐惧之下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逐渐克服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如何面对恐惧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接受恐惧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不要回避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了解恐惧的本质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情绪反应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探究恐惧的定义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先天因素、后天因素、心理因素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分析恐惧的来源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生理反应、心理症状、行为表现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认识恐惧的表现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行为暴露疗法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让学生逐渐接触恐惧，帮助其克服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教导学生如何控制情绪，克服恐惧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提供学生情感支持，帮助其勇敢面对恐惧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克服恐惧的方法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心理辅导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帮助学生理解并处理恐惧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助力学生战胜恐惧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学校可以通过心理健康教育课程，引导学生认识恐惧，掌握克服恐惧的方法。同时，家庭和社会也要给予学生支持和关爱，共同帮助他们勇敢面对内心的恐惧。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帮助学生认识恐惧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了解学生的恐惧点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了解学生的恐惧点是帮助他们克服恐惧的第一步。通过与学生进行交流和观察，可以发现他们的恐惧来源。在这个过程中，尊重学生的感受至关重要，不要轻视或忽视学生的恐惧。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建立信任关系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与学生建立信任和良好的沟通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尊重和理解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让学生感到被尊重和理解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培养学生的勇气和自信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面对挑战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鼓励学生面对恐惧，慢慢挑战自己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肯定努力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肯定学生的努力和进步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给予学生有效的引导和建议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设定小目标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鼓励合理风险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定期反馈评估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提供支持和引导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提供各种资源和方法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心理咨询服务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学习小组支持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自我放松技巧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激发学生内在动力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独立解决问题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培养学生独立解决问题的能力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发现优势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引导学生发现自身的优势和潜力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寻求帮助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鼓励学生积极寻求帮助和支持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实践对抗恐惧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让学生勇敢地面对恐惧，通过实践逐渐对抗恐惧是帮助学生克服恐惧的有效方法。在这个过程中，学生会感受到成长的喜悦和自信的提升。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激励学生主动面对恐惧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制定可行的目标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制定具体、可行的克服恐惧的目标对学生非常重要。分阶段逐步实现目标能够激励学生主动面对恐惧，增强他们的勇气和信心。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鼓励学生尝试新事物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逐渐拓展舒适区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鼓励尝试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勇敢面对挑战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建立积极心态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培养勇气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自我暗示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正面思考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自我鼓励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情绪调节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行为控制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独立应对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勇敢面对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培养学生的自我管理能力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放松技巧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深呼吸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放松肌肉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提供正向激励和奖励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勇敢面对挑战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勇气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相信自己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坚持不懈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毅力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激励学生主动面对恐惧是培养他们勇气和自信的重要途径。制定可行的目标、鼓励尝试新事物、培养自我管理能力和提供正向激励和奖励，都可以帮助学生克服恐惧，勇敢面对挑战。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https://d.book118.com/308026006011006050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159</Paragraphs>
  <Slides>24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如何帮助学生克服恐惧</vt:lpstr>
      <vt:lpstr>目录</vt:lpstr>
      <vt:lpstr>第1章 理解恐惧</vt:lpstr>
      <vt:lpstr>什么是恐惧？</vt:lpstr>
      <vt:lpstr>恐惧的表现</vt:lpstr>
      <vt:lpstr>恐惧的来源</vt:lpstr>
      <vt:lpstr>如何面对恐惧</vt:lpstr>
      <vt:lpstr>了解恐惧的本质</vt:lpstr>
      <vt:lpstr>克服恐惧的方法</vt:lpstr>
      <vt:lpstr> </vt:lpstr>
      <vt:lpstr>第2章 帮助学生认识恐惧</vt:lpstr>
      <vt:lpstr> </vt:lpstr>
      <vt:lpstr>建立信任关系</vt:lpstr>
      <vt:lpstr>培养学生的勇气和自信</vt:lpstr>
      <vt:lpstr>提供支持和引导</vt:lpstr>
      <vt:lpstr>激发学生内在动力</vt:lpstr>
      <vt:lpstr> </vt:lpstr>
      <vt:lpstr>第3章 激励学生主动面对恐惧</vt:lpstr>
      <vt:lpstr> </vt:lpstr>
      <vt:lpstr>鼓励学生尝试新事物</vt:lpstr>
      <vt:lpstr>培养学生的自我管理能力</vt:lpstr>
      <vt:lpstr>提供正向激励和奖励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2024-09-29T14:59:03.379</cp:lastPrinted>
  <dcterms:created xsi:type="dcterms:W3CDTF">2024-09-29T06:59:03Z</dcterms:created>
  <dcterms:modified xsi:type="dcterms:W3CDTF">2024-09-29T06:59:05Z</dcterms:modified>
</cp:coreProperties>
</file>