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A4304-1195-4758-B7F4-13730768B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81D1E-78B0-4836-8ED6-831F24052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D2183-9629-418B-B7C7-536B2DD10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FC3B9-5F1C-47D5-972C-6589A4FCA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F1C28C-7A49-4942-B702-92E3B4AF0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F6883B-FF6E-43D4-9DF3-E0633D172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FFD589-FD1D-49DB-AE20-4B642C4DC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E8F71-1286-4135-B2AA-E429AB21C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B207A-0021-4F7D-B9B5-5E72B8F97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FCDFC-2708-4057-A8A8-34F2DE39D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A3946-C9EF-4314-91B2-707D8C204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7020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设备管理的目标与KPI设定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KPI设定原则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设备管理关键绩效指标（KPI）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目标与KPI实施策略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目标与KPI评估与改进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通过有效的设备管理，可以确保设备始终处于良好状态，从而提高设备的运行效率和使用寿命。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92" r="138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通过定期维护和保养，可以减少设备故障和损坏，降低维修成本和停机时间。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设备管理涉及到设备的安全性和稳定性，对于保障生产安全具有重要意义。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明确管理方向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设定明确的目标和KPI可以帮助企业明确设备管理的方向和重点，使管理工作更加有针对性。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量化管理成果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通过设定可量化的KPI，可以对设备管理的成果进行客观评估，为后续改进提供依据。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提升管理水平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目标和KPI的设定可以激发企业不断提升设备管理水平，实现持续改进和优化。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目标与KPI设定的意义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根据生产需求和设备性能，合理配置设备资源，避免资源浪费。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优化设备配置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加强设备日常维护和保养，确保设备处于良好状态，减少故障停机时间。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提升设备维护水平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采用先进的自动化、智能化技术，提高设备运行效率和生产力。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提高设备效率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建立健全的设备管理制度，规范设备使用、维护和保养流程。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完善设备管理制度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定期对设备进行巡检，及时发现并处理潜在故障，防止故障扩大。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加强设备巡检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提高设备维修水平，缩短维修时间，减少维修成本。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强化设备维修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降低设备故障率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合理使用设备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避免设备超负荷运行，减少设备磨损和损坏。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定期保养设备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按照保养计划对设备进行定期保养，保持设备良好状态。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对于老化严重或技术落后的设备，及时进行更新或改造，提高设备性能和使用寿命。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延长设备使用寿命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建立完善的设备安全管理制度，确保设备安全运行。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加强设备安全管理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加强员工安全培训和教育，提高员工安全意识和操作技能。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定期对设备进行安全检查，及时发现并处理安全隐患，确保设备安全运行。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定期进行安全检查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确保设备安全运行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KPI设定原则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设备管理KPI应与企业整体战略目标保持一致，确保设备管理工作对企业发展有积极贡献。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KPI设定应围绕企业核心竞争力，关注设备管理对企业生产、质量、成本等方面的影响。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结合行业趋势和企业发展规划，设定具有前瞻性的设备管理KPI。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与企业战略目标一致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83" r="28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建立完善的数据收集和报告机制，确保KPI数据的及时性和有效性。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设备管理KPI应具备可衡量性，确保数据收集、整理和分析的准确性和客观性。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设定明确的量化指标，如设备故障率、维修响应时间、设备运行效率等。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可衡量性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设备管理KPI应具备可达成性，避免设定过高或过低的指标，确保目标具有挑战性但可实现。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结合历史数据和实际情况，设定合理的KPI目标值。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定期评估和调整KPI目标值，确保其与实际设备管理需求的匹配度。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可达成性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1238175" y="2295804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1474185" y="2533929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983118" y="2054504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483105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483105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83105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033974" y="2911028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时效性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483105" y="2015068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设备管理KPI应具备时效性，关注关键时间节点和阶段性成果。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83105" y="3652633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设定明确的完成时间和阶段性目标，确保设备管理工作的持续推进。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83105" y="5239966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建立有效的监控和反馈机制，及时发现并解决问题，确保KPI的按时达成。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https://d.book118.com/308027020107006036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2024-09-16T02:50:03.785</cp:lastPrinted>
  <dcterms:created xsi:type="dcterms:W3CDTF">2024-09-15T18:50:03Z</dcterms:created>
  <dcterms:modified xsi:type="dcterms:W3CDTF">2024-09-15T18:50:05Z</dcterms:modified>
</cp:coreProperties>
</file>