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E66F1-0C1C-4E88-8664-2D88B975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21CC9-B7BD-48A2-974E-FB17CDBB6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EAB87-351F-44CC-A90F-BA4F2477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C3354-0F8A-4B5F-9F57-8DACCE5C4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E5098-5D03-47E2-814A-1302756DC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CAEFDA-5CAB-48D5-8B1B-64428A057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2F795-9216-43D1-93AA-89C5822B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CAE861-37BB-4851-8DE5-571D633F4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718A7-E31A-416F-8885-3A1E417ED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E8936-4FD4-476A-B506-680C4851D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6D995-B18C-49DF-BF4E-F4717A834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7047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教研室主任的工作总结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本学期教研室工作回顾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师资队伍建设与培养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教学质量监控与改进举措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科研能力提升及成果转化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提升教研室工作水平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通过总结过去一年的工作，发现存在的问题和不足，提出改进措施，提升教研室整体工作水平。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通过对教师个人工作的总结，指出其优点和不足，提出改进建议，促进教师个人成长。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为学校发展提供支持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教研室是学校教学科研的基层组织，通过总结教研室工作，可以为学校发展提供决策支持和参考。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教研室整体工作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教师个人工作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包括教学管理、科研管理、师资队伍建设、学术交流与合作等方面。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包括教学、科研、社会服务等方面的工作。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包括教研室管理和教师个人工作中存在的问题和不足。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针对存在的问题和不足，提出具体的改进措施和建议。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本学期教研室工作回顾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根据学校教学要求和教研室实际情况，制定了详细的教学计划，包括课程安排、教学内容、考核方式等。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教研室成员认真执行教学计划，按时上下课，积极备课，注重课堂互动和学生参与，教学效果良好。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定期开展教学评估，收集学生意见和建议，及时调整教学方法和手段，提高教学质量。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教学评估与反馈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教学计划与执行情况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科研项目进展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各项科研项目按照计划有序进行，取得了阶段性成果，部分项目已发表学术论文或申请专利。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科研成果转化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积极推动科研成果转化工作，与企业合作开展技术开发和应用研究，提升科研成果的社会效益和经济效益。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科研项目申请与立项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本学期教研室成功申请并立项了多项国家级和省级科研项目，涉及领域广泛，研究内容丰富。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科研项目进展与成果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合作项目开展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与国内外多个高校和科研机构建立了合作关系，共同开展科研项目和人才培养工作，促进了学术交流与合作。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学术会议与讲座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组织参加了多次国内外学术会议和讲座，加强了与同行专家的交流与合作，提升了教研室的学术影响力。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学生培养与交流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鼓励学生参加学术交流和合作项目，提供了多种形式的支持和指导，培养了学生的创新能力和国际视野。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制定了详细的招聘计划和流程，确保招聘工作公平、公正、公开，吸引了众多优秀应聘者。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招聘流程规范化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为新教师量身定制了培训计划和课程，包括教学理念、教学方法、教育技术等方面的内容，帮助他们尽快适应教学工作。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新教师培训系统化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通过考试、教学实践等多种方式对新教师培训效果进行评估，确保培训质量。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新教师招聘与培训情况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积极组织教师参加学术会议、研讨会等活动，拓宽学术视野，提高学术水平。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定期开展教学能力提升培训，包括课程设计、教学方法改进、教育技术应用等方面的内容。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鼓励教师参与教育科研项目，提供必要的经费和资源支持，促进教师科研能力的提升。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在职教师素质提升举措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定期开展优秀教师评选活动，表彰在教学、科研等方面表现突出的教师，树立榜样。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优秀教师评选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根据教师的教学、科研等工作表现，制定合理的薪酬激励机制，激发教师的工作积极性。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薪酬激励机制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为优秀教师提供职业发展规划和个性化支持，包括进修学习、参加学术会议、承担重要项目等机会，促进他们的职业发展。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优秀教师选拔和激励机制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https://d.book118.com/308027047032006044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2024-09-24T04:02:57.727</cp:lastPrinted>
  <dcterms:created xsi:type="dcterms:W3CDTF">2024-09-23T20:02:57Z</dcterms:created>
  <dcterms:modified xsi:type="dcterms:W3CDTF">2024-09-23T20:02:59Z</dcterms:modified>
</cp:coreProperties>
</file>