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6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0A718-BEAB-44E3-8038-9C453A1C0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730ED-495C-4A0C-B9CD-ABBFBD6C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3F1D6-CDAF-46B7-BB39-740B2D788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5665F-284A-4044-BA60-58EE354E5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DDD31-F729-486A-8B4C-F952C21D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07337E-0E90-4F73-AE43-1E649969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3333E-3457-4F02-A6EE-7EE4A69B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01C1E-B916-4957-9424-D325727CD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1EB42-10E2-44E6-A28B-3C8DFF8D4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2FBC0-8630-46D3-A2C8-58AFCC3E0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4E30E-CE62-4D6A-9BAA-17A10EB3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71" r:id="rId2"/>
    <p:sldLayoutId id="2147490772" r:id="rId3"/>
    <p:sldLayoutId id="2147490773" r:id="rId4"/>
    <p:sldLayoutId id="2147490774" r:id="rId5"/>
    <p:sldLayoutId id="2147490775" r:id="rId6"/>
    <p:sldLayoutId id="2147490776" r:id="rId7"/>
    <p:sldLayoutId id="2147490777" r:id="rId8"/>
    <p:sldLayoutId id="2147490778" r:id="rId9"/>
    <p:sldLayoutId id="2147490779" r:id="rId10"/>
    <p:sldLayoutId id="21474907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711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宠物疾病学知识点概括与简答论述分析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宠物疾病学概述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宠物常见疾病的诊断与治疗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宠物疾病预防与保健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简答论述分析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宠物疾病学概述</a:t>
            </a:r>
            <a:endParaRPr lang="zh-CN" altLang="en-US"/>
          </a:p>
        </p:txBody>
      </p:sp>
      <p:sp>
        <p:nvSpPr>
          <p:cNvPr id="10488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宠物疾病学的定义和重要性</a:t>
            </a:r>
            <a:endParaRPr lang="zh-CN" altLang="en-US"/>
          </a:p>
        </p:txBody>
      </p:sp>
      <p:sp>
        <p:nvSpPr>
          <p:cNvPr id="1048874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定义：研究宠物疾病的发生、发展、诊断、治疗和预防的科学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重要性：保障宠物健康，提高宠物生活质量，减少宠物疾病带来的经济损失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研究内容：包括传染病、寄生虫病、营养代谢病、中毒性疾病等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研究方法：包括临床观察、实验室检查、影像学检查等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宠物疾病学的研究内容和方法</a:t>
            </a:r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研究内容：包括宠物常见疾病、罕见疾病、传染病、寄生虫病等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研究方法：包括临床观察、实验室检查、影像学检查、病理学检查等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8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研究目的：提高宠物健康水平，延长宠物寿命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4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研究意义：为宠物疾病预防、诊断和治疗提供科学依据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宠物疾病学的学科特点和发展趋势</a:t>
            </a:r>
            <a:endParaRPr lang="zh-CN" altLang="en-US"/>
          </a:p>
        </p:txBody>
      </p:sp>
      <p:sp>
        <p:nvSpPr>
          <p:cNvPr id="104897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发展趋势：随着宠物数量的增加，宠物疾病学的研究范围和深度将不断扩大，对宠物健康和福利的关注也将不断提高。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学科特点：涉及多种宠物种类，需要综合考虑宠物的生理、心理、行为等方面的因素。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学科交叉：与其他学科如兽医学、生物学、心理学等有密切联系，需要多方面的知识和技能。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技术进步：随着科技的发展，新的诊断和治疗方法不断涌现，为宠物疾病学带来了更多的可能性和挑战。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宠物常见疾病的诊断与治疗</a:t>
            </a:r>
            <a:endParaRPr lang="zh-CN" altLang="en-US"/>
          </a:p>
        </p:txBody>
      </p:sp>
      <p:sp>
        <p:nvSpPr>
          <p:cNvPr id="10490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消化系统疾病</a:t>
            </a:r>
            <a:endParaRPr lang="zh-CN" altLang="en-US"/>
          </a:p>
        </p:txBody>
      </p:sp>
      <p:sp>
        <p:nvSpPr>
          <p:cNvPr id="1049052" name="矩形 15"/>
          <p:cNvSpPr/>
          <p:nvPr>
            <p:custDataLst>
              <p:tags r:id="rId2"/>
            </p:custDataLst>
          </p:nvPr>
        </p:nvSpPr>
        <p:spPr>
          <a:xfrm>
            <a:off x="29990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症状：呕吐、腹泻、食欲不振等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7"/>
          <p:cNvSpPr/>
          <p:nvPr>
            <p:custDataLst>
              <p:tags r:id="rId3"/>
            </p:custDataLst>
          </p:nvPr>
        </p:nvSpPr>
        <p:spPr>
          <a:xfrm flipV="1">
            <a:off x="29255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 flipH="1">
            <a:off x="87219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7"/>
          <p:cNvSpPr/>
          <p:nvPr>
            <p:custDataLst>
              <p:tags r:id="rId5"/>
            </p:custDataLst>
          </p:nvPr>
        </p:nvSpPr>
        <p:spPr>
          <a:xfrm>
            <a:off x="29990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病因：细菌感染、寄生虫感染、食物过敏等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29"/>
          <p:cNvSpPr/>
          <p:nvPr>
            <p:custDataLst>
              <p:tags r:id="rId6"/>
            </p:custDataLst>
          </p:nvPr>
        </p:nvSpPr>
        <p:spPr>
          <a:xfrm flipV="1">
            <a:off x="29255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30"/>
          <p:cNvSpPr/>
          <p:nvPr>
            <p:custDataLst>
              <p:tags r:id="rId7"/>
            </p:custDataLst>
          </p:nvPr>
        </p:nvSpPr>
        <p:spPr>
          <a:xfrm flipH="1">
            <a:off x="87219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8"/>
            </p:custDataLst>
          </p:nvPr>
        </p:nvSpPr>
        <p:spPr>
          <a:xfrm>
            <a:off x="29990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诊断方法：粪便检查、血液检查、X光检查等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7"/>
          <p:cNvSpPr/>
          <p:nvPr>
            <p:custDataLst>
              <p:tags r:id="rId9"/>
            </p:custDataLst>
          </p:nvPr>
        </p:nvSpPr>
        <p:spPr>
          <a:xfrm flipV="1">
            <a:off x="29255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8"/>
          <p:cNvSpPr/>
          <p:nvPr>
            <p:custDataLst>
              <p:tags r:id="rId10"/>
            </p:custDataLst>
          </p:nvPr>
        </p:nvSpPr>
        <p:spPr>
          <a:xfrm flipH="1">
            <a:off x="87219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0"/>
          <p:cNvSpPr/>
          <p:nvPr>
            <p:custDataLst>
              <p:tags r:id="rId11"/>
            </p:custDataLst>
          </p:nvPr>
        </p:nvSpPr>
        <p:spPr>
          <a:xfrm>
            <a:off x="29990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治疗方法：抗生素治疗、驱虫治疗、饮食调整等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12"/>
          <p:cNvSpPr/>
          <p:nvPr>
            <p:custDataLst>
              <p:tags r:id="rId12"/>
            </p:custDataLst>
          </p:nvPr>
        </p:nvSpPr>
        <p:spPr>
          <a:xfrm flipV="1">
            <a:off x="29255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13"/>
          <p:cNvSpPr/>
          <p:nvPr>
            <p:custDataLst>
              <p:tags r:id="rId13"/>
            </p:custDataLst>
          </p:nvPr>
        </p:nvSpPr>
        <p:spPr>
          <a:xfrm flipH="1">
            <a:off x="87219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9"/>
          <p:cNvSpPr/>
          <p:nvPr>
            <p:custDataLst>
              <p:tags r:id="rId14"/>
            </p:custDataLst>
          </p:nvPr>
        </p:nvSpPr>
        <p:spPr>
          <a:xfrm>
            <a:off x="29990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预防措施：定期驱虫、保持饮食卫生、避免接触病源等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21"/>
          <p:cNvSpPr/>
          <p:nvPr>
            <p:custDataLst>
              <p:tags r:id="rId15"/>
            </p:custDataLst>
          </p:nvPr>
        </p:nvSpPr>
        <p:spPr>
          <a:xfrm flipV="1">
            <a:off x="29255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22"/>
          <p:cNvSpPr/>
          <p:nvPr>
            <p:custDataLst>
              <p:tags r:id="rId16"/>
            </p:custDataLst>
          </p:nvPr>
        </p:nvSpPr>
        <p:spPr>
          <a:xfrm flipH="1">
            <a:off x="87219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呼吸系统疾病</a:t>
            </a:r>
            <a:endParaRPr lang="zh-CN" altLang="en-US"/>
          </a:p>
        </p:txBody>
      </p:sp>
      <p:sp>
        <p:nvSpPr>
          <p:cNvPr id="104911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症状：咳嗽、呼吸困难、流鼻涕等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诊断方法：X光检查、血液检查、病毒检测等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治疗方法：抗生素治疗、抗病毒治疗、支持疗法等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预防措施：保持环境清洁、定期接种疫苗、避免接触病源等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神经系统疾病</a:t>
            </a:r>
            <a:endParaRPr lang="zh-CN" altLang="en-US"/>
          </a:p>
        </p:txBody>
      </p:sp>
      <p:sp>
        <p:nvSpPr>
          <p:cNvPr id="104917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诊断方法：神经学检查、影像学检查、实验室检查等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症状：抽搐、癫痫、行为异常等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治疗方法：药物治疗、手术治疗、康复训练等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预防措施：定期体检、保持良好的生活习惯、避免接触有毒物质等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内分泌系统疾病</a:t>
            </a:r>
            <a:endParaRPr lang="zh-CN" altLang="en-US"/>
          </a:p>
        </p:txBody>
      </p:sp>
      <p:sp>
        <p:nvSpPr>
          <p:cNvPr id="104922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甲状腺功能减退：症状包括嗜睡、怕冷、便秘等，治疗方法包括药物治疗和甲状腺激素替代治疗。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甲状腺功能亢进：症状包括多食、消瘦、心悸等，治疗方法包括药物治疗和手术治疗。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肾上腺皮质功能亢进：症状包括多食、消瘦、高血压等，治疗方法包括药物治疗和手术治疗。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肾上腺皮质功能减退：症状包括乏力、食欲减退、低血压等，治疗方法包括药物治疗和激素替代治疗。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皮肤疾病</a:t>
            </a:r>
            <a:endParaRPr lang="zh-CN" altLang="en-US"/>
          </a:p>
        </p:txBody>
      </p:sp>
      <p:sp>
        <p:nvSpPr>
          <p:cNvPr id="104927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症状：红肿、瘙痒、脱毛、皮屑等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诊断方法：皮肤检查、刮片检查、细菌培养等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治疗方法：外用药物治疗、口服药物治疗、注射治疗等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预防措施：保持环境卫生、定期洗澡、注意饮食等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https://d.book118.com/308027117074006031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宠物疾病学知识点概括与简答论述分析</vt:lpstr>
      <vt:lpstr>目录</vt:lpstr>
      <vt:lpstr>添加章节标题</vt:lpstr>
      <vt:lpstr>宠物疾病学概述</vt:lpstr>
      <vt:lpstr>宠物疾病学的定义和重要性</vt:lpstr>
      <vt:lpstr>宠物疾病学的研究内容和方法</vt:lpstr>
      <vt:lpstr>宠物疾病学的学科特点和发展趋势</vt:lpstr>
      <vt:lpstr>宠物常见疾病的诊断与治疗</vt:lpstr>
      <vt:lpstr>消化系统疾病</vt:lpstr>
      <vt:lpstr>呼吸系统疾病</vt:lpstr>
      <vt:lpstr>神经系统疾病</vt:lpstr>
      <vt:lpstr>内分泌系统疾病</vt:lpstr>
      <vt:lpstr>皮肤疾病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2024-09-08T13:15:18.386</cp:lastPrinted>
  <dcterms:created xsi:type="dcterms:W3CDTF">2024-09-08T05:15:18Z</dcterms:created>
  <dcterms:modified xsi:type="dcterms:W3CDTF">2024-09-08T05:15:20Z</dcterms:modified>
</cp:coreProperties>
</file>