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2418-BF68-490C-B7B1-1AAC9102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0E50C-09B1-4CDF-85D6-99F4399B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DF6AF-3BE4-4C22-94D7-BB2DB45D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2C77-CB3D-41A4-845A-2652B279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F4ACF-71F9-442C-BEA7-76B30E91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A9E6F-B698-4CF4-8D71-84E201A4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50FC1-932C-4D29-BDB2-6794DE66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374F3-CFC4-405F-86C1-3FC821ED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E9118-5DE5-4FE0-AA7F-B35D6FA1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3012-A562-46AD-B6EB-A68A3AE5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C9BBC-A509-4484-B3F4-8C42AA17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31132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客户投诉处理与售后服务改善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售后服务改善方案设计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实施计划与推进措施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通过有效处理客户投诉，积极改进售后服务，提高客户对公司的满意度和忠诚度。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50" b="10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优质的售后服务是企业形象的重要组成部分，有助于树立负责任、专业的企业形象。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良好的客户关系和口碑有助于扩大市场份额，推动公司业务持续增长。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125" b="17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客户投诉处理情况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包括投诉数量、类型、处理流程、处理结果等方面的统计分析。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售后服务现状及问题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分析当前售后服务的状况，找出存在的问题和不足。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改进措施及建议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提出针对性的改进措施和建议，以优化客户投诉处理和售后服务流程。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近三年来，公司接到的客户投诉数量逐年上升，从2019年的100起增加到2021年的300起。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通过对比历史数据，发现投诉量的增长趋势与公司业务扩张速度呈正相关，同时季节性波动也较为明显，高峰期主要集中在第四季度。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投诉数量及趋势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投诉趋势分析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投诉数量统计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70" r="150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投诉类型分布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占比最高，达到40%，主要涉及产品性能不稳定、外观瑕疵等问题。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占比25%，客户反映售后服务人员态度冷漠、推诿扯皮等现象时有发生。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占比20%，主要集中在配送延误、货物损坏等方面。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包括价格争议、广告宣传不实等问题，占比15%。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产品质量投诉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服务态度投诉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物流配送投诉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其他类型投诉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内部管理不善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投诉原因剖析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996" r="119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公司内部管理流程存在漏洞，导致产品质量把控不严、售后服务响应不及时等问题。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部分售后服务人员缺乏专业培训和职业素养，难以满足客户日益增长的服务需求。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客户反馈问题的渠道不够畅通，信息传递存在延误和失真现象。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市场竞争加剧、消费者维权意识提高等外部因素也加剧了客户投诉问题的产生。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客户服务现状及问题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92" b="2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客户咨询接待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投诉受理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处理与跟进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反馈与回访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通过电话、邮件、在线聊天等方式接待客户咨询，解答客户问题。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根据投诉性质和原因，制定处理方案并跟进处理结果，确保客户满意。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接收客户投诉，记录投诉内容，确认投诉性质和原因。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将处理结果反馈给客户，并进行回访，了解客户对处理结果的满意度。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评估客户服务人员接待客户时的态度是否热情、耐心、专业。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评估客户服务人员对客户咨询和投诉的响应速度是否及时。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服务响应速度评估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评估客户服务人员对客户问题的处理能力和解决效率。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通过定期的客户满意度调查，了解客户对服务的整体满意度。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诊断客户服务流程中是否存在繁琐、不顺畅的环节，导致客户体验不佳。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服务流程不畅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问题解决不彻底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诊断客户服务人员是否存在服务态度不积极、不热情、不专业等问题。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诊断客户服务人员在响应客户咨询和投诉时是否存在延迟、怠慢等问题。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诊断客户服务人员在处理客户问题时是否存在解决不彻底、反复出现等问题。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客户服务存在问题诊断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客户投诉处理策略制定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设立专门的投诉电话、邮箱和在线平台，确保客户可以便捷地提交投诉。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明确投诉渠道和方式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组建专业的投诉处理团队，负责接收、审核和处理客户投诉。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设立投诉处理小组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针对不同级别的投诉，设定相应的处理时限，确保客户问题得到及时解决。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规定投诉处理时限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建立投诉处理跟进和反馈机制，确保客户对处理结果满意，并持续改进服务质量。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跟进和反馈机制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完善投诉处理流程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https://d.book118.com/308031132031006035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2024-09-13T22:12:10.828</cp:lastPrinted>
  <dcterms:created xsi:type="dcterms:W3CDTF">2024-09-13T14:12:10Z</dcterms:created>
  <dcterms:modified xsi:type="dcterms:W3CDTF">2024-09-13T14:12:13Z</dcterms:modified>
</cp:coreProperties>
</file>