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55778F-F0D4-405C-BEAC-5B52112D0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1118E8-D5CF-4204-B3C9-E49C28C6E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53F501-A913-4C79-BBE2-C937F6E9F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7E7FA0-F292-465C-9283-56945B4ED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5CA8E0-705A-4386-BB78-DD75FDDD05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B7DE13-ED94-454E-85B4-EF7DE0C5CF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E4A07E-B4A5-43C0-990A-6F194027C9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291651-8D41-4017-992A-6B869EB31E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7B5737-7ED3-4050-9A4B-4C8287A392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4B2F08-B4E5-499B-82BA-79CAA2BFCE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20563A-FBB6-48BB-9B20-261D4F416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3206405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50教师培训中的教育法规与政策解读</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2023-12-20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教育法规概述</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教育政策概述</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教育法规与政策的关系</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教师培训中的教育法规解读</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教师培训中的教育政策解读</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教育法规与政策在教师培训中的应用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教育法规概述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2127391" y="2241399"/>
            <a:ext cx="8135183" cy="124496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solidFill>
                <a:latin typeface="Microsoft Yahei"/>
                <a:ea typeface="Microsoft Yahei"/>
                <a:cs typeface="Microsoft Yahei"/>
              </a:rPr>
              <a:t>教育法规是指国家机关制定、公布、施行的具有普遍约束力的规范性文件，旨在调整教育领域内的各种社会关系，保障教育事业的健康发展。</a:t>
            </a:r>
            <a:endParaRPr lang="en-US" sz="1100"/>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solidFill>
                <a:latin typeface="Microsoft Yahei"/>
                <a:ea typeface="Microsoft Yahei"/>
                <a:cs typeface="Microsoft Yahei"/>
              </a:rPr>
              <a:t>教育法规在教育领域中发挥着重要的作用。首先，它明确了教育领域中各方的权利和义务，为教育活动的正常进行提供了法律保障。其次，教育法规对于维护教育公平、促进教育改革与发展具有重要意义。最后，教育法规还能够提高教育质量，保障受教育者的合法权益。</a:t>
            </a:r>
            <a:endParaRPr lang="en-US" sz="1100"/>
          </a:p>
        </p:txBody>
      </p:sp>
      <p:sp>
        <p:nvSpPr>
          <p:cNvPr id="6" name="AutoShape 6"/>
          <p:cNvSpPr/>
          <p:nvPr/>
        </p:nvSpPr>
        <p:spPr>
          <a:xfrm>
            <a:off x="2127391" y="1747914"/>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教育法规的定义</a:t>
            </a:r>
            <a:endParaRPr lang="en-US" sz="1100"/>
          </a:p>
        </p:txBody>
      </p:sp>
      <p:sp>
        <p:nvSpPr>
          <p:cNvPr id="7" name="AutoShape 7"/>
          <p:cNvSpPr/>
          <p:nvPr/>
        </p:nvSpPr>
        <p:spPr>
          <a:xfrm>
            <a:off x="2127391" y="371801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教育法规的作用</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教育法规的定义与作用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教育法规的体系结构</a:t>
              </a:r>
            </a:p>
          </p:txBody>
        </p:sp>
      </p:grpSp>
      <p:sp>
        <p:nvSpPr>
          <p:cNvPr id="82" name="TextBox 82"/>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solidFill>
                <a:latin typeface="Microsoft Yahei"/>
                <a:ea typeface="Microsoft Yahei"/>
                <a:cs typeface="Microsoft Yahei"/>
              </a:rPr>
              <a:t>教育法规的体系结构：教育法规的体系结构包括宪法、教育基本法、教育单行法、教育行政法规、地方性教育法规和教育规章等。其中，宪法是国家的根本大法，规定了公民的基本权利和义务，为其他教育法规的制定提供了基础。教育基本法是国家教育领域的根本大法，规定了国家教育的基本原则、制度、权利和义务等。教育单行法是针对教育领域中的特定问题而制定的法律，如《义务教育法》、《高等教育法》等。教育行政法规是国务院根据宪法和教育基本法制定的规范性文件，如《学位条例》、《教师资格条例》等。地方性教育法规是地方人民代表大会及其常务委员会根据本地实际情况制定的规范性文件，如《XX省义务教育条例》等。教育规章是教育部及各级教育行政部门根据法律和行政法规制定的规范性文件，如《中小学幼儿园安全管理办法》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教育法规的历史</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我国的教育法规建设经历了漫长的发展历程。早在古代，就有关于教育的法律规定，如《学记》等。随着社会的不断发展，教育法规逐渐完善，形成了较为完备的教育法规体系。</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教育法规的发展</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近年来，我国教育法规建设取得了显著成就。一方面，国家加强了对教育领域的立法工作，相继出台了一系列重要的教育法律法规，为教育事业的发展提供了有力的法律保障；另一方面，各级政府和教育行政部门也积极履行职责，加强了对教育法规的执行和监管力度，确保了教育法规的有效实施。同时，我国还积极参与国际教育交流与合作，借鉴国际先进经验，不断完善和发展我国的教育法规体系。</a:t>
            </a:r>
          </a:p>
        </p:txBody>
      </p:sp>
      <p:sp>
        <p:nvSpPr>
          <p:cNvPr id="8" name="AutoShape 8"/>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教育法规的历史与发展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教育政策概述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488" b="3148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0577" b="20577"/>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教育政策的作用</a:t>
            </a:r>
            <a:endParaRPr lang="en-US" sz="1100"/>
          </a:p>
        </p:txBody>
      </p:sp>
      <p:sp>
        <p:nvSpPr>
          <p:cNvPr id="9" name="AutoShape 9"/>
          <p:cNvSpPr/>
          <p:nvPr/>
        </p:nvSpPr>
        <p:spPr>
          <a:xfrm>
            <a:off x="1199338" y="430954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教育政策在教育发展中具有导向、调控、保障和促进作用，是教育事业健康发展的重要保障。</a:t>
            </a:r>
            <a:endParaRPr lang="en-US" sz="1100"/>
          </a:p>
        </p:txBody>
      </p:sp>
      <p:sp>
        <p:nvSpPr>
          <p:cNvPr id="10" name="AutoShape 10"/>
          <p:cNvSpPr/>
          <p:nvPr/>
        </p:nvSpPr>
        <p:spPr>
          <a:xfrm>
            <a:off x="6258305" y="1738966"/>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教育政策的定义</a:t>
            </a:r>
            <a:endParaRPr lang="en-US" sz="1100"/>
          </a:p>
        </p:txBody>
      </p:sp>
      <p:sp>
        <p:nvSpPr>
          <p:cNvPr id="11" name="AutoShape 11"/>
          <p:cNvSpPr/>
          <p:nvPr/>
        </p:nvSpPr>
        <p:spPr>
          <a:xfrm>
            <a:off x="6258305" y="2146237"/>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solidFill>
                <a:latin typeface="Microsoft Yahei"/>
                <a:ea typeface="Microsoft Yahei"/>
                <a:cs typeface="Microsoft Yahei"/>
              </a:rPr>
              <a:t>教育政策是国家或地方政府为指导和规范教育事业发展而制定的一系列方针、原则、措施和办法。</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教育政策的定义与作用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srcRect l="228" r="228"/>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教育政策可分为教育方针、教育法规、教育计划、教育决策等多种类型，每种类型都有其特定的内容和作用。</a:t>
            </a:r>
            <a:endParaRPr lang="en-US" sz="1100"/>
          </a:p>
        </p:txBody>
      </p:sp>
      <p:sp>
        <p:nvSpPr>
          <p:cNvPr id="13" name="AutoShape 13"/>
          <p:cNvSpPr/>
          <p:nvPr/>
        </p:nvSpPr>
        <p:spPr>
          <a:xfrm>
            <a:off x="1352702" y="3980984"/>
            <a:ext cx="4276714" cy="122060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教育政策的内容涉及教育的各个方面，如教育管理、教育教学、教育评价、教育资源分配等，旨在促进教育公平、提高教育质量。</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1352702" y="1804117"/>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教育政策的分类</a:t>
            </a:r>
            <a:endParaRPr lang="en-US" sz="1100"/>
          </a:p>
        </p:txBody>
      </p:sp>
      <p:sp>
        <p:nvSpPr>
          <p:cNvPr id="19" name="AutoShape 19"/>
          <p:cNvSpPr/>
          <p:nvPr/>
        </p:nvSpPr>
        <p:spPr>
          <a:xfrm>
            <a:off x="1352702" y="359476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教育政策的内容</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教育政策的分类与内容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32" r="3093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我国教育政策的历史可以追溯到古代，如孔子的教育思想、隋唐时期的科举制度等都对后世教育政策产生了深远影响。</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教育政策的历史</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随着社会的不断进步和教育改革的不断深入，我国教育政策也在不断发展和完善，如近年来推行的素质教育、新课程改革等。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教育政策的发展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教育政策的历史与发展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教育法规与政策的关系</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475" b="20475"/>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3631" b="23631"/>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法规的约束性</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教育法规具有强制性和约束性，为教育政策提供了明确的法律依据和实施保障。</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法规的稳定性</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教育法规相对稳定，为教育政策的制定和实施提供了可预测性和稳定性，确保教育政策的连贯性和长期效益。</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法规的公平性</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教育法规强调公平性，要求教育政策在制定和实施过程中遵循平等、公正的原则，保障受教育者的合法权益。</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教育法规对教育政策的影响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3473" b="13473"/>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政策的灵活性</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教育政策具有较大的灵活性和可调整性，可以针对特定时期、特定问题制定具体措施，弥补教育法规的不足。</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政策的创新性</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教育政策能够迅速响应社会变革和教育发展的新需求，通过创新性的措施推动教育改革和发展。</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政策的引导性</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教育政策具有引导性，可以通过政策导向和激励机制，引导教育工作者和受教育者积极投身教育改革和发展。</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教育政策对教育法规的补充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alphaModFix amt="70000"/>
          </a:blip>
          <a:srcRect l="22844" r="22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相辅相成</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教育法规和教育政策在教育发展中相辅相成，共同构成了教育改革的法律保障和政策支持。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相互制约</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教育法规对教育政策具有制约作用，确保教育政策的合法性和合规性；同时，教育政策也对教育法规的完善和发展提出要求，推动教育法规的与时俱进。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相互促进</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教育法规和教育政策在互动中相互促进，教育法规为教育政策提供法律依据和保障，教育政策则通过实践探索为教育法规的完善提供经验和借鉴。</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教育法规与政策的互动关系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教师培训中的教育法规解读</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https://d.book118.com/308032064053006045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2024-09-25T20:37:10.417</cp:lastPrinted>
  <dcterms:created xsi:type="dcterms:W3CDTF">2024-09-25T12:37:10Z</dcterms:created>
  <dcterms:modified xsi:type="dcterms:W3CDTF">2024-09-25T12:37:12Z</dcterms:modified>
</cp:coreProperties>
</file>