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FA116-EA60-4176-B9E3-C2C8644B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20F44-C8AD-49A6-838F-D3765F7C2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E1275-9C4D-4733-BD34-DCADBFACF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F58DB-8FC3-4C9D-8BA3-29C390805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60761-A339-4CA0-B7A4-B8ACF41A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D8A35-B66B-4179-A9F0-803FB942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BD4F1-1A9E-49BA-91D4-F460B519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8AC8E-467D-41C2-8B18-87F086831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8DF3D-A686-45F9-ADA1-5E3C93F4D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8DBA4-8633-4F31-BC98-202C9D33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701A6-A627-4EB0-B534-2B25CEFDF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32066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SWI技术在脑外伤后神经重塑情况的诊断应用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SWI技术基本原理与特点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脑外伤类型与神经损伤机制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SWI技术在脑外伤诊断中应用价值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神经重塑过程监测与评估方法论述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量化指标提取与结果解读策略分享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挑战、发展趋势及未来展望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SWI技术基本原理与特点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SWI（Susceptibility Weighted Imaging）技术，即磁敏感加权成像技术，是一种利用组织间磁化率差异产生图像对比的磁共振成像技术。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SWI技术的发展历程经历了从早期的基于T2*加权梯度回波序列到后来的完全流动补偿、三维采集等技术的改进，不断提高了图像的对比度和分辨率。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SWI技术定义及发展历程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76" r="155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SWI技术的原理是利用不同组织间的磁化率差异，通过特定的磁共振序列和图像处理技术，将这种差异转化为图像上的信号强度差异，从而得到磁敏感加权图像。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SWI技术的优势包括：对微小出血和铁沉积等磁敏感物质具有高敏感性，能够提供比常规MRI更多的诊断信息；图像对比度高，能够清晰地显示脑外伤后神经重塑的情况；无需注射造影剂，无创、无辐射，安全性高。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原理介绍及优势分析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SWI技术在脑外伤后神经重塑情况的诊断中具有广泛的应用价值，能够检测脑外伤后微小出血、铁沉积、脑白质损伤等病理变化，为临床诊断和治疗提供重要依据。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SWI技术的局限性包括：对运动伪影和磁场不均匀性较为敏感，可能导致图像失真或伪影；对于某些非磁敏感物质如钙化等，可能无法准确显示；此外，SWI技术的图像解读需要一定的专业经验和知识。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脑外伤类型与神经损伤机制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脑外伤可根据伤情轻重分为轻度、中度和重度，也可根据损伤性质分为开放性和闭合性损伤。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包括年龄、性别、遗传因素、职业、社会环境等，这些因素可能影响脑外伤的发生率和预后。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脑外伤分类及危险因素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指外力直接作用于脑组织导致的损伤，如脑震荡、脑挫裂伤等，可引起神经元坏死、轴突断裂等。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指脑外伤后由于颅内血肿、脑水肿、颅内压增高等因素引起的进一步神经损伤，可导致神经元凋亡、神经胶质细胞增生等。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神经损伤机制探讨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继发性损伤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原发性损伤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脑外伤后患者可能出现意识障碍、头痛、呕吐、癫痫发作、肢体瘫痪等症状，严重者可出现昏迷甚至死亡。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根据伤情轻重、治疗是否及时有效以及患者自身状况等因素，脑外伤患者的预后可能存在较大差异。常用的预后评估指标包括格拉斯哥昏迷评分(GCS)、神经功能缺损评分等。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临床表现与预后评估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SWI技术在脑外伤诊断中应用价值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急性期脑出血检测敏感性分析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SWI技术对急性期脑出血具有高度敏感性，能够准确检测出微出血灶。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通过与CT、常规MRI等影像技术的对比，SWI技术在急性期脑出血检测中表现出更高的准确性和可靠性。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SWI技术能够清晰显示出血灶的位置、大小和形态，为临床医生提供重要的诊断依据。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慢性期脑铁沉积监测意义阐述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慢性期脑铁沉积是脑外伤后常见的病理改变，与神经功能障碍密切相关。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SWI技术能够无创性地监测脑铁沉积的变化，为评估神经重塑情况和预后提供重要信息。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通过定期监测脑铁沉积的变化，可以及时发现并干预铁代谢异常，促进神经功能的恢复。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https://d.book118.com/308032066115006036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2024-09-16T04:40:21.829</cp:lastPrinted>
  <dcterms:created xsi:type="dcterms:W3CDTF">2024-09-15T20:40:21Z</dcterms:created>
  <dcterms:modified xsi:type="dcterms:W3CDTF">2024-09-15T20:40:23Z</dcterms:modified>
</cp:coreProperties>
</file>