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293BD-32C3-4C04-B285-E9722E95F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D1759-5410-4E65-BE28-3639CE5D9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4C7CD-E76C-4548-896E-07DF680BB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D9A20-FB38-422A-8486-D85DC2D34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63CE75-893B-4E6D-A7CD-932B41BCA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1FEC2A-6793-47E9-B527-BEC36B422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CFDC5F-30C9-43C1-8A15-396464DE4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6684E-E456-4DA8-8D46-05BED524E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93E8A-74FF-4E83-9AF0-8F53027DB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7E17D-465D-4873-9A1D-25241FAB7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D2D63-D646-4E76-9241-83E43C6C3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321141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智造众创空间项目可行性研究报告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运营管理模式与策略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投资回报预测与风险评估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社会效益评价与推广前景展望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智能制造行业现状及发展趋势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随着人工智能、大数据、云计算等技术的不断进步，智能制造将向更高层次的智能化、柔性化、服务化方向发展。未来，智能制造将更加注重个性化定制、协同创新和绿色制造，推动制造业实现高质量发展。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当前，智能制造在全球范围内快速发展，成为制造业转型升级的重要方向。智能制造融合了先进制造技术、信息技术和智能技术，实现了制造过程的自动化、数字化和智能化，提高了生产效率和产品质量。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众创空间是一种新型创业服务平台，旨在为创业者提供工作空间、网络空间、社交空间和资源共享空间。众创空间通过提供创业辅导、投融资对接、政策咨询等服务，降低创业门槛和风险，促进创新创业发展。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众创空间概念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众创空间在推动创新创业、培育新经济动能方面发挥着重要作用。它不仅能够为创业者提供必要的资源和支持，还能够促进创业者之间的交流与合作，形成良好的创新创业生态。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众创空间概念及作用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项目建设目标与意义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旨在打造一个集智能制造技术研发、创新创业服务、产业孵化等功能于一体的智造众创空间。通过提供先进的技术支持、完善的创业服务和优质的产业资源，吸引和培育优秀的创新创业团队和企业，推动智能制造技术的创新与应用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的实施将有助于推动智能制造技术的创新与应用，提高制造业的智能化水平；同时，通过提供全方位的创业服务，降低创业门槛和风险，激发社会创新创业活力；此外，本项目还将促进区域经济发展和产业转型升级，为地方经济发展注入新的动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初创企业、团队或个人，寻求低成本、高效率的创业环境和资源支持。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成长中的中小企业，需要扩大业务规模、提升品牌形象和获取更多市场资源。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具备创新能力和技术实力的团队，寻求与产业链上下游合作和市场拓展机会。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创新创业服务需求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创新创业服务市场逐步成熟，服务内容和质量不断提升，市场需求稳定增长。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众创空间需求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随着创业热潮的兴起，众创空间市场需求不断增长，预计未来几年将持续保持高速增长。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智能制造领域需求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智能制造作为国家战略新兴产业，市场需求规模巨大，且随着技术进步和产业升级，增长潜力巨大。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市场需求规模及增长潜力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目前市场上主要的竞争对手包括国内知名众创空间品牌、国际知名联合办公品牌等。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品牌知名度高、市场份额大、服务内容丰富、资金实力雄厚等。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竞争对手劣势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收费较高、入驻门槛高、服务不够个性化等。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空间布局规划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环境因素考虑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576" b="1557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889" r="38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选址布局规划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优先考虑城市核心区域或产业园区，便于吸引人才、资源集聚。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根据项目需求和功能划分，合理规划空间布局，包括办公区、研发区、展示区、休息区等。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确保选址符合环保要求，具备良好的生态环境和基础设施条件。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办公设备配置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研发设备配置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展示设备配置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其他辅助设施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硬件设施配置方案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提供高品质的办公桌椅、电脑、打印机、复印机等办公设备，满足日常办公需求。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根据项目研发需求，配置专业的研发设备和实验室设施，支持技术创新和产品研发。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配置会议室、休息区、餐厅等辅助设施，提供舒适便捷的工作环境。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提供多媒体展示设备和专业展示场地，用于项目成果展示、交流合作等活动。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https://d.book118.com/308032114132006041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2024-09-20T18:14:50.539</cp:lastPrinted>
  <dcterms:created xsi:type="dcterms:W3CDTF">2024-09-20T10:14:50Z</dcterms:created>
  <dcterms:modified xsi:type="dcterms:W3CDTF">2024-09-20T10:14:52Z</dcterms:modified>
</cp:coreProperties>
</file>