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C50AD-977F-47C9-A591-632D30286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E421-3326-4C58-B381-B827CC8B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93C8B-2974-4C14-A576-C3F96C704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63AD8-8629-4D55-8B60-A3461A9E3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003413-D41F-4716-B949-3F1FF90E7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D1077-24CD-4A7D-A9EB-E1D900D3D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9D57DB-B984-4B7C-8B7F-849120267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EAC07-5CC8-41CE-AC2B-85FB0073F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12367-1B71-4876-A8AD-91D17D228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42196-5498-4340-86F3-F13F90628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6C800-CA7A-4297-B818-7955C948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3303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心理危机评估在社区心理咨询中的应用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社区心理咨询中心理危机评估的应用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心理危机评估在社区心理咨询中的挑战与对策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心理危机评估能够及时发现和处理心理问题，防止危机事件的发生，对维护社区和谐稳定具有重要意义。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随着社会压力的增加，心理健康问题逐渐成为影响人们生活质量的重要因素。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社区心理咨询的需求增长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社区作为人们居住和生活的场所，对心理咨询的需求日益增长。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社区心理咨询能够为居民提供专业的心理支持，帮助他们解决心理困扰，增强心理韧性。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提供专业的心理支持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促进心理健康知识的普及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及时发现和处理心理问题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维护社区和谐稳定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通过社区心理咨询，可以普及心理健康知识，提高居民的心理健康意识和自我调适能力。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社区心理咨询能够及时发现和处理居民的心理问题，防止问题恶化，减少心理危机事件的发生。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通过心理危机评估和社区心理咨询，可以维护社区的和谐稳定，提高居民的幸福感和获得感。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社区心理咨询的重要性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心理危机评估是一种系统性的方法，用于识别、评估和管理个体在面临心理危机时的风险和保护因素。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来源，心理危机评估可分为急性危机评估和慢性危机评估。急性危机通常指突然发生的、需要立即干预的事件，如自杀、自伤、暴力行为等；而慢性危机则是指长期存在的、逐渐加重的心理问题，如抑郁、焦虑、人际关系问题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与个体建立信任关系，使其感到被理解和支持。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全面了解个体的背景信息，包括人口学特征、家庭情况、社会支持等。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通过观察和询问，识别个体是否存在心理危机及其类型。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识别危机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对危机的严重程度和可能后果进行评估，确定干预的优先级。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根据评估结果，制定个性化的干预计划，包括短期和长期目标。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按照计划实施干预措施，如提供心理支持、建议寻求专业帮助等。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定期跟踪个体的状况，及时调整干预措施，确保个体的安全和心理健康。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用于量化评估个体的心理危机程度，如自杀风险评估量表、抑郁症状评定量表等。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心理危机评估量表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通过与个体进行深入的交流和访谈，了解其心理状况、情绪体验和应对方式等。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临床访谈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通过观察个体的行为表现、情绪反应和社交互动等，获取有关其心理危机的线索。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使用标准化的心理测验工具，如人格测验、智力测验等，辅助评估个体的心理特征和危机易感性。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社区心理咨询中心理危机评估的应用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通过观察咨询者的言行举止、情绪变化等，判断其是否存在心理危机。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使用专业的心理危机评估问卷，对咨询者进行初步筛查。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与咨询者进行深入交流，了解其内心感受、压力来源等，以识别心理危机。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识别心理危机人群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严重程度评估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根据咨询者的症状表现、持续时间、社会功能受损程度等，评估其心理危机的严重程度。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危险性评估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对咨询者是否存在自伤、自杀、伤人等危险行为进行评估。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可控性评估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评估咨询者是否能够自我控制情绪和行为，以及是否需要专业干预。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评估心理危机程度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https://d.book118.com/308033033035006025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2024-09-01T19:26:11.149</cp:lastPrinted>
  <dcterms:created xsi:type="dcterms:W3CDTF">2024-09-01T11:26:11Z</dcterms:created>
  <dcterms:modified xsi:type="dcterms:W3CDTF">2024-09-01T11:26:13Z</dcterms:modified>
</cp:coreProperties>
</file>