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FE1663-5896-48F6-8306-C7EF193C43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E1FF645-2565-4F0B-B59F-E82E9FC6DD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4E50919-B76A-4E87-B806-48AD2C734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7F0C2B4-1D7B-4D1A-B90C-16A948DB54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EEE7EBF-1BBA-4542-98ED-CFC4967C4A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E2C12A-5FE8-40D0-8CA7-E46FB5673A0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A55FFB-1DDA-4701-BF93-479D79AAC5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A47DA8-52CE-4574-947F-7542599A32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179D7F-4D2B-434F-99FA-E7D870B630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E5BB32-57F0-49D5-8C7B-E307185FD2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748043-A56C-4083-B15D-01F14E5583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8035055054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智能温控技术提高饮料生产效率</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智能温控技术概述
 饮料生产工艺中温度控制的重要性
 传统温控技术的局限性
 智能温控技术的优势和特点
 智能温控技术在饮料生产中的应用案例
 智能温控技术对饮料生产效率的影响
 智能温控技术对饮料产品质量的影响
 智能温控技术的发展前景和展望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智能温控技术概述</a:t>
            </a:r>
          </a:p>
        </p:txBody>
      </p:sp>
      <p:sp>
        <p:nvSpPr>
          <p:cNvPr id="3" name="Subtitle 2"/>
          <p:cNvSpPr>
            <a:spLocks noGrp="1"/>
          </p:cNvSpPr>
          <p:nvPr>
            <p:ph type="subTitle" idx="1"/>
          </p:nvPr>
        </p:nvSpPr>
        <p:spPr/>
        <p:txBody>
          <a:bodyPr/>
          <a:lstStyle/>
          <a:p>
            <a:r>
              <a:t>智能温控技术提高饮料生产效率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智能温控技术概述</a:t>
            </a:r>
          </a:p>
        </p:txBody>
      </p:sp>
      <p:sp>
        <p:nvSpPr>
          <p:cNvPr id="3" name="Text Placeholder 2"/>
          <p:cNvSpPr>
            <a:spLocks noGrp="1"/>
          </p:cNvSpPr>
          <p:nvPr>
            <p:ph type="body" idx="1"/>
          </p:nvPr>
        </p:nvSpPr>
        <p:spPr/>
        <p:txBody>
          <a:bodyPr/>
          <a:lstStyle/>
          <a:p>
            <a:r>
              <a:t>智能温控技术概念</a:t>
            </a:r>
          </a:p>
        </p:txBody>
      </p:sp>
      <p:sp>
        <p:nvSpPr>
          <p:cNvPr id="4" name="Content Placeholder 3"/>
          <p:cNvSpPr>
            <a:spLocks noGrp="1"/>
          </p:cNvSpPr>
          <p:nvPr>
            <p:ph sz="half" idx="2"/>
          </p:nvPr>
        </p:nvSpPr>
        <p:spPr/>
        <p:txBody>
          <a:bodyPr/>
          <a:lstStyle/>
          <a:p>
            <a:r>
              <a:t>1. 智能温控技术是指利用现代信息技术和控制技术，对生产过程中的温度参数进行实时监测、分析和控制，以实现恒温或变温生产。</a:t>
            </a:r>
          </a:p>
          <a:p>
            <a:r>
              <a:t>2. 智能温控技术具有精度高、响应快、抗干扰能力强等特点，可有效保证生产过程的稳定性。</a:t>
            </a:r>
          </a:p>
          <a:p>
            <a:r>
              <a:t>3. 智能温控技术还可与其他生产管理系统集成，实现生产过程的自动化和智能化。</a:t>
            </a:r>
          </a:p>
        </p:txBody>
      </p:sp>
      <p:sp>
        <p:nvSpPr>
          <p:cNvPr id="5" name="Text Placeholder 4"/>
          <p:cNvSpPr>
            <a:spLocks noGrp="1"/>
          </p:cNvSpPr>
          <p:nvPr>
            <p:ph type="body" idx="3"/>
          </p:nvPr>
        </p:nvSpPr>
        <p:spPr/>
        <p:txBody>
          <a:bodyPr/>
          <a:lstStyle/>
          <a:p>
            <a:r>
              <a:t>智能温控技术的主要功能</a:t>
            </a:r>
          </a:p>
        </p:txBody>
      </p:sp>
      <p:sp>
        <p:nvSpPr>
          <p:cNvPr id="6" name="Content Placeholder 5"/>
          <p:cNvSpPr>
            <a:spLocks noGrp="1"/>
          </p:cNvSpPr>
          <p:nvPr>
            <p:ph sz="half" idx="4"/>
          </p:nvPr>
        </p:nvSpPr>
        <p:spPr/>
        <p:txBody>
          <a:bodyPr/>
          <a:lstStyle/>
          <a:p>
            <a:r>
              <a:t>1. 温度控制：智能温控技术可以通过传感器实时采集温度数据，并将其传输至控制系统，由控制系统根据预设的温度参数进行分析和计算，进而调节加热或制冷设备，实现对温度的精确控制。</a:t>
            </a:r>
          </a:p>
          <a:p>
            <a:r>
              <a:t>2. 温度监测：智能温控技术还可以对温度进行实时监测，并通过显示器或其他方式将温度数据反馈给操作人员，以便操作人员及时了解生产过程中的温度变化情况。</a:t>
            </a:r>
          </a:p>
          <a:p>
            <a:r>
              <a:t>3. 温度报警：当温度超出预设范围时，智能温控技术会发出报警信号，提醒操作人员及时采取措施，防止生产过程发生异常。</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智能温控技术概述</a:t>
            </a:r>
          </a:p>
        </p:txBody>
      </p:sp>
      <p:sp>
        <p:nvSpPr>
          <p:cNvPr id="3" name="Text Placeholder 2"/>
          <p:cNvSpPr>
            <a:spLocks noGrp="1"/>
          </p:cNvSpPr>
          <p:nvPr>
            <p:ph type="body" idx="1"/>
          </p:nvPr>
        </p:nvSpPr>
        <p:spPr/>
        <p:txBody>
          <a:bodyPr/>
          <a:lstStyle/>
          <a:p>
            <a:r>
              <a:t>智能温控技术在饮料生产中的应用</a:t>
            </a:r>
          </a:p>
        </p:txBody>
      </p:sp>
      <p:sp>
        <p:nvSpPr>
          <p:cNvPr id="4" name="Content Placeholder 3"/>
          <p:cNvSpPr>
            <a:spLocks noGrp="1"/>
          </p:cNvSpPr>
          <p:nvPr>
            <p:ph sz="half" idx="2"/>
          </p:nvPr>
        </p:nvSpPr>
        <p:spPr/>
        <p:txBody>
          <a:bodyPr/>
          <a:lstStyle/>
          <a:p>
            <a:r>
              <a:t>1. 提高产品质量：智能温控技术可以保证饮料生产过程中的温度稳定，从而有效控制饮料的品质。温度控制精度高，可有效避免饮料出现变质、风味下降等问题。</a:t>
            </a:r>
          </a:p>
          <a:p>
            <a:r>
              <a:t>2. 提高生产效率：智能温控技术可以实现生产过程的自动化和智能化，减少操作人员的工作量，提高生产效率。</a:t>
            </a:r>
          </a:p>
          <a:p>
            <a:r>
              <a:t>3. 节约能源：智能温控技术可以根据实际生产需要自动调节加热或制冷设备的运行，避免能源浪费。</a:t>
            </a:r>
          </a:p>
        </p:txBody>
      </p:sp>
      <p:sp>
        <p:nvSpPr>
          <p:cNvPr id="5" name="Text Placeholder 4"/>
          <p:cNvSpPr>
            <a:spLocks noGrp="1"/>
          </p:cNvSpPr>
          <p:nvPr>
            <p:ph type="body" idx="3"/>
          </p:nvPr>
        </p:nvSpPr>
        <p:spPr/>
        <p:txBody>
          <a:bodyPr/>
          <a:lstStyle/>
          <a:p>
            <a:r>
              <a:t>智能温控技术的发展趋势</a:t>
            </a:r>
          </a:p>
        </p:txBody>
      </p:sp>
      <p:sp>
        <p:nvSpPr>
          <p:cNvPr id="6" name="Content Placeholder 5"/>
          <p:cNvSpPr>
            <a:spLocks noGrp="1"/>
          </p:cNvSpPr>
          <p:nvPr>
            <p:ph sz="half" idx="4"/>
          </p:nvPr>
        </p:nvSpPr>
        <p:spPr/>
        <p:txBody>
          <a:bodyPr/>
          <a:lstStyle/>
          <a:p>
            <a:r>
              <a:t>1. 智能温控技术正朝着更加智能化、集成化、节能化和环保化的方向发展。</a:t>
            </a:r>
          </a:p>
          <a:p>
            <a:r>
              <a:t>2. 智能温控技术与物联网、大数据、云计算等新技术相结合，将进一步提升智能温控技术的性能和应用范围。</a:t>
            </a:r>
          </a:p>
          <a:p>
            <a:r>
              <a:t>3. 智能温控技术将在饮料生产、食品加工、药品制造等领域得到更广泛的应用。</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智能温控技术概述</a:t>
            </a:r>
          </a:p>
        </p:txBody>
      </p:sp>
      <p:sp>
        <p:nvSpPr>
          <p:cNvPr id="3" name="Content Placeholder 2"/>
          <p:cNvSpPr>
            <a:spLocks noGrp="1"/>
          </p:cNvSpPr>
          <p:nvPr>
            <p:ph sz="half" idx="2"/>
          </p:nvPr>
        </p:nvSpPr>
        <p:spPr/>
        <p:txBody>
          <a:bodyPr/>
          <a:lstStyle/>
          <a:p>
            <a:r>
              <a:t>1. 目前，智能温控技术的研究主要集中在以下几个方面：</a:t>
            </a:r>
          </a:p>
          <a:p>
            <a:r>
              <a:t>* 智能温控算法的优化</a:t>
            </a:r>
          </a:p>
          <a:p>
            <a:r>
              <a:t>* 智能温控系统的集成化</a:t>
            </a:r>
          </a:p>
          <a:p>
            <a:r>
              <a:t>* 智能温控系统的节能化</a:t>
            </a:r>
          </a:p>
          <a:p>
            <a:r>
              <a:t>* 智能温控系统的环保化</a:t>
            </a:r>
          </a:p>
          <a:p>
            <a:r>
              <a:t>2. 智能温控技术的前沿研究将为智能温控技术在饮料生产、食品加工、药品制造等领域的应用提供新的理论和技术支撑。</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智能温控技术的前沿研究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饮料生产工艺中温度控制的重要性</a:t>
            </a:r>
          </a:p>
        </p:txBody>
      </p:sp>
      <p:sp>
        <p:nvSpPr>
          <p:cNvPr id="3" name="Subtitle 2"/>
          <p:cNvSpPr>
            <a:spLocks noGrp="1"/>
          </p:cNvSpPr>
          <p:nvPr>
            <p:ph type="subTitle" idx="1"/>
          </p:nvPr>
        </p:nvSpPr>
        <p:spPr/>
        <p:txBody>
          <a:bodyPr/>
          <a:lstStyle/>
          <a:p>
            <a:r>
              <a:t>智能温控技术提高饮料生产效率</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饮料生产工艺中温度控制的重要性</a:t>
            </a:r>
          </a:p>
        </p:txBody>
      </p:sp>
      <p:sp>
        <p:nvSpPr>
          <p:cNvPr id="3" name="Content Placeholder 2"/>
          <p:cNvSpPr>
            <a:spLocks noGrp="1"/>
          </p:cNvSpPr>
          <p:nvPr>
            <p:ph sz="half" idx="2"/>
          </p:nvPr>
        </p:nvSpPr>
        <p:spPr/>
        <p:txBody>
          <a:bodyPr/>
          <a:lstStyle/>
          <a:p>
            <a:r>
              <a:t>1. 温度在饮料生产工艺中至关重要，它影响着饮料的口感、风味、色泽和稳定性。</a:t>
            </a:r>
          </a:p>
          <a:p>
            <a:r>
              <a:t>2. 饮料在生产过程中需要经过冷藏、加热、杀菌、灌装等多个环节，温度控制贯穿整个生产过程。</a:t>
            </a:r>
          </a:p>
          <a:p>
            <a:r>
              <a:t>3. 智能温控技术可以精确控制饮料生产过程中的温度，确保饮料在每个环节都达到最佳的温度状态，从而提高饮料的品质。</a:t>
            </a:r>
          </a:p>
        </p:txBody>
      </p:sp>
      <p:sp>
        <p:nvSpPr>
          <p:cNvPr id="4" name="Text Placeholder 3"/>
          <p:cNvSpPr>
            <a:spLocks noGrp="1"/>
          </p:cNvSpPr>
          <p:nvPr>
            <p:ph type="body" idx="3"/>
          </p:nvPr>
        </p:nvSpPr>
        <p:spPr/>
        <p:txBody>
          <a:bodyPr/>
          <a:lstStyle/>
          <a:p>
            <a:r>
              <a:t>工艺优化降低成本</a:t>
            </a:r>
          </a:p>
        </p:txBody>
      </p:sp>
      <p:sp>
        <p:nvSpPr>
          <p:cNvPr id="5" name="Content Placeholder 4"/>
          <p:cNvSpPr>
            <a:spLocks noGrp="1"/>
          </p:cNvSpPr>
          <p:nvPr>
            <p:ph sz="half" idx="4"/>
          </p:nvPr>
        </p:nvSpPr>
        <p:spPr/>
        <p:txBody>
          <a:bodyPr/>
          <a:lstStyle/>
          <a:p>
            <a:r>
              <a:t>1. 温度控制不当会导致饮料变质、沉淀或结晶，造成饮料品质下降、报废率提高，从而增加生产成本。</a:t>
            </a:r>
          </a:p>
          <a:p>
            <a:r>
              <a:t>2. 智能温控技术可以提高饮料生产效率，缩短生产周期，减少能源消耗，降低生产成本。</a:t>
            </a:r>
          </a:p>
          <a:p>
            <a:r>
              <a:t>3. 智能温控技术还可以实现自动控制，减少人工操作，提高生产效率和产品质量稳定性。</a:t>
            </a:r>
          </a:p>
        </p:txBody>
      </p:sp>
      <p:sp>
        <p:nvSpPr>
          <p:cNvPr id="6" name="Text Placeholder 5"/>
          <p:cNvSpPr>
            <a:spLocks noGrp="1"/>
          </p:cNvSpPr>
          <p:nvPr>
            <p:ph type="body" idx="1"/>
          </p:nvPr>
        </p:nvSpPr>
        <p:spPr/>
        <p:txBody>
          <a:bodyPr/>
          <a:lstStyle/>
          <a:p>
            <a:r>
              <a:t>温度均衡提高饮料品质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饮料生产工艺中温度控制的重要性</a:t>
            </a:r>
          </a:p>
        </p:txBody>
      </p:sp>
      <p:sp>
        <p:nvSpPr>
          <p:cNvPr id="3" name="Text Placeholder 2"/>
          <p:cNvSpPr>
            <a:spLocks noGrp="1"/>
          </p:cNvSpPr>
          <p:nvPr>
            <p:ph type="body" idx="1"/>
          </p:nvPr>
        </p:nvSpPr>
        <p:spPr/>
        <p:txBody>
          <a:bodyPr/>
          <a:lstStyle/>
          <a:p>
            <a:r>
              <a:t>节能减排绿色生产</a:t>
            </a:r>
          </a:p>
        </p:txBody>
      </p:sp>
      <p:sp>
        <p:nvSpPr>
          <p:cNvPr id="4" name="Content Placeholder 3"/>
          <p:cNvSpPr>
            <a:spLocks noGrp="1"/>
          </p:cNvSpPr>
          <p:nvPr>
            <p:ph sz="half" idx="2"/>
          </p:nvPr>
        </p:nvSpPr>
        <p:spPr/>
        <p:txBody>
          <a:bodyPr/>
          <a:lstStyle/>
          <a:p>
            <a:r>
              <a:t>1. 温度控制不当会导致能源浪费，加剧温室效应。</a:t>
            </a:r>
          </a:p>
          <a:p>
            <a:r>
              <a:t>2. 智能温控技术可以优化能源利用效率，降低碳排放，实现绿色生产。</a:t>
            </a:r>
          </a:p>
          <a:p>
            <a:r>
              <a:t>3. 智能温控技术可以实现循环利用，减少废水和废气排放，保护环境。</a:t>
            </a:r>
          </a:p>
        </p:txBody>
      </p:sp>
      <p:sp>
        <p:nvSpPr>
          <p:cNvPr id="5" name="Text Placeholder 4"/>
          <p:cNvSpPr>
            <a:spLocks noGrp="1"/>
          </p:cNvSpPr>
          <p:nvPr>
            <p:ph type="body" idx="3"/>
          </p:nvPr>
        </p:nvSpPr>
        <p:spPr/>
        <p:txBody>
          <a:bodyPr/>
          <a:lstStyle/>
          <a:p>
            <a:r>
              <a:t>追溯体系增强生产透明度</a:t>
            </a:r>
          </a:p>
        </p:txBody>
      </p:sp>
      <p:sp>
        <p:nvSpPr>
          <p:cNvPr id="6" name="Content Placeholder 5"/>
          <p:cNvSpPr>
            <a:spLocks noGrp="1"/>
          </p:cNvSpPr>
          <p:nvPr>
            <p:ph sz="half" idx="4"/>
          </p:nvPr>
        </p:nvSpPr>
        <p:spPr/>
        <p:txBody>
          <a:bodyPr/>
          <a:lstStyle/>
          <a:p>
            <a:r>
              <a:t>1. 温度控制是饮料生产过程中的关键环节，需要完善的追溯体系来确保饮料的安全和质量。</a:t>
            </a:r>
          </a:p>
          <a:p>
            <a:r>
              <a:t>2. 智能温控技术可以实现温度数据的实时记录和追溯，增强生产透明度，方便监管部门和消费者进行监督。</a:t>
            </a:r>
          </a:p>
          <a:p>
            <a:r>
              <a:t>3. 智能温控技术可以帮助饮料企业建立完善的质量追溯体系，提高消费者对产品的信任度。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饮料生产工艺中温度控制的重要性</a:t>
            </a:r>
          </a:p>
        </p:txBody>
      </p:sp>
      <p:sp>
        <p:nvSpPr>
          <p:cNvPr id="3" name="Text Placeholder 2"/>
          <p:cNvSpPr>
            <a:spLocks noGrp="1"/>
          </p:cNvSpPr>
          <p:nvPr>
            <p:ph type="body" idx="1"/>
          </p:nvPr>
        </p:nvSpPr>
        <p:spPr/>
        <p:txBody>
          <a:bodyPr/>
          <a:lstStyle/>
          <a:p>
            <a:r>
              <a:t>智能化生产提高饮料竞争力</a:t>
            </a:r>
          </a:p>
        </p:txBody>
      </p:sp>
      <p:sp>
        <p:nvSpPr>
          <p:cNvPr id="4" name="Content Placeholder 3"/>
          <p:cNvSpPr>
            <a:spLocks noGrp="1"/>
          </p:cNvSpPr>
          <p:nvPr>
            <p:ph sz="half" idx="2"/>
          </p:nvPr>
        </p:nvSpPr>
        <p:spPr/>
        <p:txBody>
          <a:bodyPr/>
          <a:lstStyle/>
          <a:p>
            <a:r>
              <a:t>1. 智能温控技术是饮料生产智能化的重要组成部分，可以提高饮料企业的核心竞争力。</a:t>
            </a:r>
          </a:p>
          <a:p>
            <a:r>
              <a:t>2. 智能温控技术可以提高饮料生产效率和产品品质，降低生产成本，增强生产透明度，提高消费者对产品的满意度。</a:t>
            </a:r>
          </a:p>
          <a:p>
            <a:r>
              <a:t>3. 智能温控技术可以帮助饮料企业实现智能化生产，打造智能化工厂，引领行业发展。</a:t>
            </a:r>
          </a:p>
        </p:txBody>
      </p:sp>
      <p:sp>
        <p:nvSpPr>
          <p:cNvPr id="5" name="Text Placeholder 4"/>
          <p:cNvSpPr>
            <a:spLocks noGrp="1"/>
          </p:cNvSpPr>
          <p:nvPr>
            <p:ph type="body" idx="3"/>
          </p:nvPr>
        </p:nvSpPr>
        <p:spPr/>
        <p:txBody>
          <a:bodyPr/>
          <a:lstStyle/>
          <a:p>
            <a:r>
              <a:t>前沿科技引领饮料行业发展</a:t>
            </a:r>
          </a:p>
        </p:txBody>
      </p:sp>
      <p:sp>
        <p:nvSpPr>
          <p:cNvPr id="6" name="Content Placeholder 5"/>
          <p:cNvSpPr>
            <a:spLocks noGrp="1"/>
          </p:cNvSpPr>
          <p:nvPr>
            <p:ph sz="half" idx="4"/>
          </p:nvPr>
        </p:nvSpPr>
        <p:spPr/>
        <p:txBody>
          <a:bodyPr/>
          <a:lstStyle/>
          <a:p>
            <a:r>
              <a:t>1. 智能温控技术是饮料行业前沿科技的代表，是饮料行业发展的方向。</a:t>
            </a:r>
          </a:p>
          <a:p>
            <a:r>
              <a:t>2. 智能温控技术可以推动饮料行业的技术进步，促进饮料行业的可持续发展。</a:t>
            </a:r>
          </a:p>
          <a:p>
            <a:r>
              <a:t>3. 智能温控技术可以帮助饮料企业实现智能化转型，引领行业发展，赢得市场竞争。</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传统温控技术的局限性</a:t>
            </a:r>
          </a:p>
        </p:txBody>
      </p:sp>
      <p:sp>
        <p:nvSpPr>
          <p:cNvPr id="3" name="Subtitle 2"/>
          <p:cNvSpPr>
            <a:spLocks noGrp="1"/>
          </p:cNvSpPr>
          <p:nvPr>
            <p:ph type="subTitle" idx="1"/>
          </p:nvPr>
        </p:nvSpPr>
        <p:spPr/>
        <p:txBody>
          <a:bodyPr/>
          <a:lstStyle/>
          <a:p>
            <a:r>
              <a:t>智能温控技术提高饮料生产效率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传统温控技术的局限性</a:t>
            </a:r>
          </a:p>
        </p:txBody>
      </p:sp>
      <p:sp>
        <p:nvSpPr>
          <p:cNvPr id="3" name="Text Placeholder 2"/>
          <p:cNvSpPr>
            <a:spLocks noGrp="1"/>
          </p:cNvSpPr>
          <p:nvPr>
            <p:ph type="body" idx="1"/>
          </p:nvPr>
        </p:nvSpPr>
        <p:spPr/>
        <p:txBody>
          <a:bodyPr/>
          <a:lstStyle/>
          <a:p>
            <a:r>
              <a:t>依赖人工经验，缺乏智能化</a:t>
            </a:r>
          </a:p>
        </p:txBody>
      </p:sp>
      <p:sp>
        <p:nvSpPr>
          <p:cNvPr id="4" name="Content Placeholder 3"/>
          <p:cNvSpPr>
            <a:spLocks noGrp="1"/>
          </p:cNvSpPr>
          <p:nvPr>
            <p:ph sz="half" idx="2"/>
          </p:nvPr>
        </p:nvSpPr>
        <p:spPr/>
        <p:txBody>
          <a:bodyPr/>
          <a:lstStyle/>
          <a:p>
            <a:r>
              <a:t>1. 传统温控技术高度依赖操作人员的经验和技能，操作人员需要根据生产工艺和经验来手动调整温控参数，而参数调整的准确性直接影响饮料产品的质量和产量。</a:t>
            </a:r>
          </a:p>
          <a:p>
            <a:r>
              <a:t>2. 人工经验存在局限性，操作人员可能无法及时发现生产过程中出现的异常情况，或无法准确判断异常情况的原因和解决方案，导致生产效率低下和产品质量不稳定。</a:t>
            </a:r>
          </a:p>
          <a:p>
            <a:r>
              <a:t>3. 传统温控技术缺乏智能化和自动化，无法根据实时生产数据进行调整和优化，需要操作人员不断地进行参数调整，增加了操作成本和出错的可能性。</a:t>
            </a:r>
          </a:p>
        </p:txBody>
      </p:sp>
      <p:sp>
        <p:nvSpPr>
          <p:cNvPr id="5" name="Text Placeholder 4"/>
          <p:cNvSpPr>
            <a:spLocks noGrp="1"/>
          </p:cNvSpPr>
          <p:nvPr>
            <p:ph type="body" idx="3"/>
          </p:nvPr>
        </p:nvSpPr>
        <p:spPr/>
        <p:txBody>
          <a:bodyPr/>
          <a:lstStyle/>
          <a:p>
            <a:r>
              <a:t>反应速度慢，难以适应生产变化</a:t>
            </a:r>
          </a:p>
        </p:txBody>
      </p:sp>
      <p:sp>
        <p:nvSpPr>
          <p:cNvPr id="6" name="Content Placeholder 5"/>
          <p:cNvSpPr>
            <a:spLocks noGrp="1"/>
          </p:cNvSpPr>
          <p:nvPr>
            <p:ph sz="half" idx="4"/>
          </p:nvPr>
        </p:nvSpPr>
        <p:spPr/>
        <p:txBody>
          <a:bodyPr/>
          <a:lstStyle/>
          <a:p>
            <a:r>
              <a:t>1. 传统温控技术反应速度慢，当生产工艺或环境条件发生变化时，温控系统需要较长的时间来响应和调整，导致产品质量不稳定和生产效率低下。</a:t>
            </a:r>
          </a:p>
          <a:p>
            <a:r>
              <a:t>2. 传统温控技术难以适应生产变化，当生产工艺或产品规格发生变化时，需要重新设置温控参数，增加了生产准备时间和成本，影响了生产计划的执行。</a:t>
            </a:r>
          </a:p>
          <a:p>
            <a:r>
              <a:t>3. 传统温控技术难以应对突发情况，当生产过程中出现异常情况时，操作人员需要手动调整温控参数，容易导致产品质量下降或生产中断。</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传统温控技术的局限性</a:t>
            </a:r>
          </a:p>
        </p:txBody>
      </p:sp>
      <p:sp>
        <p:nvSpPr>
          <p:cNvPr id="3" name="Text Placeholder 2"/>
          <p:cNvSpPr>
            <a:spLocks noGrp="1"/>
          </p:cNvSpPr>
          <p:nvPr>
            <p:ph type="body" idx="1"/>
          </p:nvPr>
        </p:nvSpPr>
        <p:spPr/>
        <p:txBody>
          <a:bodyPr/>
          <a:lstStyle/>
          <a:p>
            <a:r>
              <a:t>能耗高，生产成本高</a:t>
            </a:r>
          </a:p>
        </p:txBody>
      </p:sp>
      <p:sp>
        <p:nvSpPr>
          <p:cNvPr id="4" name="Content Placeholder 3"/>
          <p:cNvSpPr>
            <a:spLocks noGrp="1"/>
          </p:cNvSpPr>
          <p:nvPr>
            <p:ph sz="half" idx="2"/>
          </p:nvPr>
        </p:nvSpPr>
        <p:spPr/>
        <p:txBody>
          <a:bodyPr/>
          <a:lstStyle/>
          <a:p>
            <a:r>
              <a:t>1. 传统温控技术能耗高，由于温控系统需要不断地调整参数来维持工艺温度，需要消耗大量的能源，增加了生产成本。</a:t>
            </a:r>
          </a:p>
          <a:p>
            <a:r>
              <a:t>2. 传统温控技术缺乏节能功能，无法根据生产需求和环境条件自动调节能源消耗，造成能源浪费和生产成本增加。</a:t>
            </a:r>
          </a:p>
          <a:p>
            <a:r>
              <a:t>3. 传统温控技术缺乏故障诊断和维护功能，当温控系统发生故障时，操作人员难以及时发现和排除故障，导致生产中断和产品损失，增加了生产成本。</a:t>
            </a:r>
          </a:p>
        </p:txBody>
      </p:sp>
      <p:sp>
        <p:nvSpPr>
          <p:cNvPr id="5" name="Text Placeholder 4"/>
          <p:cNvSpPr>
            <a:spLocks noGrp="1"/>
          </p:cNvSpPr>
          <p:nvPr>
            <p:ph type="body" idx="3"/>
          </p:nvPr>
        </p:nvSpPr>
        <p:spPr/>
        <p:txBody>
          <a:bodyPr/>
          <a:lstStyle/>
          <a:p>
            <a:r>
              <a:t>数据采集和分析不足，难以优化生产</a:t>
            </a:r>
          </a:p>
        </p:txBody>
      </p:sp>
      <p:sp>
        <p:nvSpPr>
          <p:cNvPr id="6" name="Content Placeholder 5"/>
          <p:cNvSpPr>
            <a:spLocks noGrp="1"/>
          </p:cNvSpPr>
          <p:nvPr>
            <p:ph sz="half" idx="4"/>
          </p:nvPr>
        </p:nvSpPr>
        <p:spPr/>
        <p:txBody>
          <a:bodyPr/>
          <a:lstStyle/>
          <a:p>
            <a:r>
              <a:t>1. 传统温控技术数据采集和分析不足，无法实时收集和分析生产数据，难以发现生产过程中的关键参数和质量控制点，导致生产优化困难。</a:t>
            </a:r>
          </a:p>
          <a:p>
            <a:r>
              <a:t>2. 传统温控技术缺乏数据挖掘和建模功能，无法利用历史数据和工艺知识构建数学模型，难以对生产过程进行仿真和优化，阻碍了生产效率和产品质量的提升。</a:t>
            </a:r>
          </a:p>
          <a:p>
            <a:r>
              <a:t>3. 传统温控技术无法与其他生产系统集成，无法共享数据和信息，难以实现生产过程的全面监控和优化，限制了生产管理水平的提高。</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传统温控技术的局限性</a:t>
            </a:r>
          </a:p>
        </p:txBody>
      </p:sp>
      <p:sp>
        <p:nvSpPr>
          <p:cNvPr id="3" name="Text Placeholder 2"/>
          <p:cNvSpPr>
            <a:spLocks noGrp="1"/>
          </p:cNvSpPr>
          <p:nvPr>
            <p:ph type="body" idx="1"/>
          </p:nvPr>
        </p:nvSpPr>
        <p:spPr/>
        <p:txBody>
          <a:bodyPr/>
          <a:lstStyle/>
          <a:p>
            <a:r>
              <a:t>质量控制困难，产品质量不稳定</a:t>
            </a:r>
          </a:p>
        </p:txBody>
      </p:sp>
      <p:sp>
        <p:nvSpPr>
          <p:cNvPr id="4" name="Content Placeholder 3"/>
          <p:cNvSpPr>
            <a:spLocks noGrp="1"/>
          </p:cNvSpPr>
          <p:nvPr>
            <p:ph sz="half" idx="2"/>
          </p:nvPr>
        </p:nvSpPr>
        <p:spPr/>
        <p:txBody>
          <a:bodyPr/>
          <a:lstStyle/>
          <a:p>
            <a:r>
              <a:t>1. 传统温控技术缺乏质量控制功能，无法实时监测和控制生产过程中的关键参数，容易导致产品质量不稳定和不合格品率升高。</a:t>
            </a:r>
          </a:p>
          <a:p>
            <a:r>
              <a:t>2. 传统温控技术难以实现产品质量的可追溯性，当生产过程中出现质量问题时，难以追溯到具体原因和责任人，增加了质量管理的难度。</a:t>
            </a:r>
          </a:p>
          <a:p>
            <a:r>
              <a:t>3. 传统温控技术无法适应日益严格的食品安全和质量控制要求，难以满足消费者对产品质量和安全的需求，影响了企业品牌形象和市场竞争力。</a:t>
            </a:r>
          </a:p>
        </p:txBody>
      </p:sp>
      <p:sp>
        <p:nvSpPr>
          <p:cNvPr id="5" name="Text Placeholder 4"/>
          <p:cNvSpPr>
            <a:spLocks noGrp="1"/>
          </p:cNvSpPr>
          <p:nvPr>
            <p:ph type="body" idx="3"/>
          </p:nvPr>
        </p:nvSpPr>
        <p:spPr/>
        <p:txBody>
          <a:bodyPr/>
          <a:lstStyle/>
          <a:p>
            <a:r>
              <a:t>安全性差，存在安全隐患</a:t>
            </a:r>
          </a:p>
        </p:txBody>
      </p:sp>
      <p:sp>
        <p:nvSpPr>
          <p:cNvPr id="6" name="Content Placeholder 5"/>
          <p:cNvSpPr>
            <a:spLocks noGrp="1"/>
          </p:cNvSpPr>
          <p:nvPr>
            <p:ph sz="half" idx="4"/>
          </p:nvPr>
        </p:nvSpPr>
        <p:spPr/>
        <p:txBody>
          <a:bodyPr/>
          <a:lstStyle/>
          <a:p>
            <a:r>
              <a:t>1. 传统温控技术安全性差，由于缺乏故障诊断和维护功能，当温控系统发生故障时，容易导致生产事故和安全隐患。</a:t>
            </a:r>
          </a:p>
          <a:p>
            <a:r>
              <a:t>2. 传统温控技术缺乏安全保护措施，当生产过程出现异常情况时，无法及时采取措施保护设备和人员安全，容易造成设备损坏和人身伤害。</a:t>
            </a:r>
          </a:p>
          <a:p>
            <a:r>
              <a:t>3. 传统温控技术难以满足行业安全标准和法规要求，存在安全隐患，增加了企业安全管理的难度和成本。</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智能温控技术的优势和特点</a:t>
            </a:r>
          </a:p>
        </p:txBody>
      </p:sp>
      <p:sp>
        <p:nvSpPr>
          <p:cNvPr id="3" name="Subtitle 2"/>
          <p:cNvSpPr>
            <a:spLocks noGrp="1"/>
          </p:cNvSpPr>
          <p:nvPr>
            <p:ph type="subTitle" idx="1"/>
          </p:nvPr>
        </p:nvSpPr>
        <p:spPr/>
        <p:txBody>
          <a:bodyPr/>
          <a:lstStyle/>
          <a:p>
            <a:r>
              <a:t>智能温控技术提高饮料生产效率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智能温控技术的优势和特点</a:t>
            </a:r>
          </a:p>
        </p:txBody>
      </p:sp>
      <p:sp>
        <p:nvSpPr>
          <p:cNvPr id="3" name="Text Placeholder 2"/>
          <p:cNvSpPr>
            <a:spLocks noGrp="1"/>
          </p:cNvSpPr>
          <p:nvPr>
            <p:ph type="body" idx="1"/>
          </p:nvPr>
        </p:nvSpPr>
        <p:spPr/>
        <p:txBody>
          <a:bodyPr/>
          <a:lstStyle/>
          <a:p>
            <a:r>
              <a:t>能源效率和成本节约</a:t>
            </a:r>
          </a:p>
        </p:txBody>
      </p:sp>
      <p:sp>
        <p:nvSpPr>
          <p:cNvPr id="4" name="Content Placeholder 3"/>
          <p:cNvSpPr>
            <a:spLocks noGrp="1"/>
          </p:cNvSpPr>
          <p:nvPr>
            <p:ph sz="half" idx="2"/>
          </p:nvPr>
        </p:nvSpPr>
        <p:spPr/>
        <p:txBody>
          <a:bodyPr/>
          <a:lstStyle/>
          <a:p>
            <a:r>
              <a:t>1. 智能温控技术通过准确监测和调节温度，优化生产过程，减少能源浪费，从而提高能源效率。</a:t>
            </a:r>
          </a:p>
          <a:p>
            <a:r>
              <a:t>2. 智能温控系统通过对温度的精确控制，可降低生产过程中因温度不稳定造成的损耗，减少废品率，节省生产成本。</a:t>
            </a:r>
          </a:p>
          <a:p>
            <a:r>
              <a:t>3. 智能温控系统通过优化生产过程，减少生产时间，提高生产效率，从而降低生产成本。</a:t>
            </a:r>
          </a:p>
        </p:txBody>
      </p:sp>
      <p:sp>
        <p:nvSpPr>
          <p:cNvPr id="5" name="Text Placeholder 4"/>
          <p:cNvSpPr>
            <a:spLocks noGrp="1"/>
          </p:cNvSpPr>
          <p:nvPr>
            <p:ph type="body" idx="3"/>
          </p:nvPr>
        </p:nvSpPr>
        <p:spPr/>
        <p:txBody>
          <a:bodyPr/>
          <a:lstStyle/>
          <a:p>
            <a:r>
              <a:t>产品质量控制</a:t>
            </a:r>
          </a:p>
        </p:txBody>
      </p:sp>
      <p:sp>
        <p:nvSpPr>
          <p:cNvPr id="6" name="Content Placeholder 5"/>
          <p:cNvSpPr>
            <a:spLocks noGrp="1"/>
          </p:cNvSpPr>
          <p:nvPr>
            <p:ph sz="half" idx="4"/>
          </p:nvPr>
        </p:nvSpPr>
        <p:spPr/>
        <p:txBody>
          <a:bodyPr/>
          <a:lstStyle/>
          <a:p>
            <a:r>
              <a:t>1. 智能温控技术通过准确监测和调节温度，确保产品质量的一致性和稳定性，减少质量缺陷。</a:t>
            </a:r>
          </a:p>
          <a:p>
            <a:r>
              <a:t>2. 智能温控系统通过对温度的精确控制，可提高产品质量，延长产品的保质期，增加产品的市场竞争力。</a:t>
            </a:r>
          </a:p>
          <a:p>
            <a:r>
              <a:t>3. 智能温控系统可对生产过程进行实时监控和记录，以便追溯产品质量问题，提高产品质量管理的有效性。</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智能温控技术的优势和特点</a:t>
            </a:r>
          </a:p>
        </p:txBody>
      </p:sp>
      <p:sp>
        <p:nvSpPr>
          <p:cNvPr id="3" name="Text Placeholder 2"/>
          <p:cNvSpPr>
            <a:spLocks noGrp="1"/>
          </p:cNvSpPr>
          <p:nvPr>
            <p:ph type="body" idx="1"/>
          </p:nvPr>
        </p:nvSpPr>
        <p:spPr/>
        <p:txBody>
          <a:bodyPr/>
          <a:lstStyle/>
          <a:p>
            <a:r>
              <a:t>工艺优化</a:t>
            </a:r>
          </a:p>
        </p:txBody>
      </p:sp>
      <p:sp>
        <p:nvSpPr>
          <p:cNvPr id="4" name="Content Placeholder 3"/>
          <p:cNvSpPr>
            <a:spLocks noGrp="1"/>
          </p:cNvSpPr>
          <p:nvPr>
            <p:ph sz="half" idx="2"/>
          </p:nvPr>
        </p:nvSpPr>
        <p:spPr/>
        <p:txBody>
          <a:bodyPr/>
          <a:lstStyle/>
          <a:p>
            <a:r>
              <a:t>1. 智能温控技术通过优化温度控制，提高生产过程的效率和产能，减少生产瓶颈，缩短生产周期。</a:t>
            </a:r>
          </a:p>
          <a:p>
            <a:r>
              <a:t>2. 智能温控系统可通过数据分析和建模，优化生产工艺，提高生产效率，降低生产成本。</a:t>
            </a:r>
          </a:p>
          <a:p>
            <a:r>
              <a:t>3. 智能温控系统通过对温度的精确控制，可改善产品质量，减少废品率，提高生产效率。</a:t>
            </a:r>
          </a:p>
        </p:txBody>
      </p:sp>
      <p:sp>
        <p:nvSpPr>
          <p:cNvPr id="5" name="Text Placeholder 4"/>
          <p:cNvSpPr>
            <a:spLocks noGrp="1"/>
          </p:cNvSpPr>
          <p:nvPr>
            <p:ph type="body" idx="3"/>
          </p:nvPr>
        </p:nvSpPr>
        <p:spPr/>
        <p:txBody>
          <a:bodyPr/>
          <a:lstStyle/>
          <a:p>
            <a:r>
              <a:t>生产自动化</a:t>
            </a:r>
          </a:p>
        </p:txBody>
      </p:sp>
      <p:sp>
        <p:nvSpPr>
          <p:cNvPr id="6" name="Content Placeholder 5"/>
          <p:cNvSpPr>
            <a:spLocks noGrp="1"/>
          </p:cNvSpPr>
          <p:nvPr>
            <p:ph sz="half" idx="4"/>
          </p:nvPr>
        </p:nvSpPr>
        <p:spPr/>
        <p:txBody>
          <a:bodyPr/>
          <a:lstStyle/>
          <a:p>
            <a:r>
              <a:t>1. 智能温控技术通过自动化控制，减少人工干预，提高生产效率和产品质量。</a:t>
            </a:r>
          </a:p>
          <a:p>
            <a:r>
              <a:t>2. 智能温控系统可与其他自动化设备集成，实现生产过程的自动化和智能化，提高生产效率。</a:t>
            </a:r>
          </a:p>
          <a:p>
            <a:r>
              <a:t>3. 智能温控系统通过对生产过程的实时监测和控制，可提高生产自动化水平，降低生产成本。</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https://d.book118.com/308035055054006043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智能温控技术概述</vt:lpstr>
      <vt:lpstr> 智能温控技术概述</vt:lpstr>
      <vt:lpstr> 智能温控技术概述</vt:lpstr>
      <vt:lpstr> 智能温控技术概述</vt:lpstr>
      <vt:lpstr> 饮料生产工艺中温度控制的重要性</vt:lpstr>
      <vt:lpstr> 饮料生产工艺中温度控制的重要性</vt:lpstr>
      <vt:lpstr> 饮料生产工艺中温度控制的重要性</vt:lpstr>
      <vt:lpstr> 饮料生产工艺中温度控制的重要性</vt:lpstr>
      <vt:lpstr> 传统温控技术的局限性</vt:lpstr>
      <vt:lpstr> 传统温控技术的局限性</vt:lpstr>
      <vt:lpstr> 传统温控技术的局限性</vt:lpstr>
      <vt:lpstr> 传统温控技术的局限性</vt:lpstr>
      <vt:lpstr> 智能温控技术的优势和特点</vt:lpstr>
      <vt:lpstr> 智能温控技术的优势和特点</vt:lpstr>
      <vt:lpstr> 智能温控技术的优势和特点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2024-09-22T22:26:18.363</cp:lastPrinted>
  <dcterms:created xsi:type="dcterms:W3CDTF">2024-09-22T14:26:18Z</dcterms:created>
  <dcterms:modified xsi:type="dcterms:W3CDTF">2024-09-22T14:26:20Z</dcterms:modified>
</cp:coreProperties>
</file>