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082CE7E-BED1-421F-BD59-830E9812DC4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001DE-E4BA-42A0-9DFB-0E90D47FB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86964-4546-41B6-8A4C-AB96F689A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42613-0132-49A6-9EFD-20286CD37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32CE0-3E03-4D2E-90CF-EFED46714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CBA1C-7E88-4DD9-B711-3511F6BCB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6B7A7-29E3-40AA-BC21-274E5E05C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61368F-C587-46FB-8B5A-16E2C3BE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0C04A-FA28-49B4-B277-1D779F51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3CDA5-1ACC-4C12-8EA2-FF671EBB7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C2F5-6534-42C3-933D-0BCEE53C2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84D19-CE5E-4D64-8F6E-9FA3E938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4E6047B-E138-45A5-9EE0-541E7AFA7F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3A3592C-9EEC-4ED1-B7C9-F52341F8465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3505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情绪管理技巧培养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情绪识别与情绪表达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情绪调节与自我调整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情绪管理与人际关系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情绪管理的职场应用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什么是情绪管理？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情绪管理是指有效地认识、理解和处理个人的情绪反应，使自己在日常生活中能够更好地控制情绪，避免情绪波动过大影响生活和工作。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良好的情绪管理能够帮助我们更好地应对挑战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增强抗压能力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情绪管理的益处包括减少焦虑和压力、增强自信和冷静思考能力、促进身心健康、提升工作效率以及促进积极情绪的培养。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面对外部环境变化的挑战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不同的个体适用不同的情绪管理技巧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持续的努力和练习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情绪识别与情绪表达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情绪识别的重要性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意识到自己的情绪是情绪管理的第一步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环节重要性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情绪表达是情绪管理的重要环节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原因分析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了解情绪背后的原因有助于更好地控制情绪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情绪识别的方法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监视自己的情绪变化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学会与他人分享自己的情绪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触发点处理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寻找情绪触发点并进行适当的处理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使用积极的沟通技巧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避免情绪爆发和冲突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冷静处理情绪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情绪表达的方式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直接表达自己的感受和想法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坦诚表达情感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主动交流沟通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情绪管理案例分析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在情绪管理案例分析中，对比情绪识别与情绪表达不足的案例，可以发现问题的根源。通过分析案例中可能出现的问题和解决方案，可以帮助个人更好地认识和控制情绪，提升情绪管理能力。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情绪管理技巧培养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情绪管理技巧的培养是一项长期的过程，需要不断的实践和调整。通过学习情绪识别和情绪表达的方法，以及实际案例分析，可以逐步提升个人的情绪管理能力，更好地应对各种情绪和挑战。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情绪调节与自我调整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情绪调节的方法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情绪调节的方法包括深呼吸和放松训练、寻找自己的情绪出口以及运动和休闲活动。通过这些方法可以帮助平复情绪、让自己更加放松和愉快。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自我调整的重要性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清晰的目标和计划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睡眠和饮食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睡眠和饮食习惯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养成良好的生活习惯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情绪调节的技巧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情绪调节的技巧包括积极思考和情感转移、寻找支持和倾诉对象以及学会放下过去和面对未来。这些技巧有助于保持心态平和，更好地应对各种情绪波动。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身体运动练习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通过运动释放情绪，维持身心健康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分享心得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倾诉情感，获得支持和理解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体会提升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通过实践感悟情绪调节的重要性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实践情绪调节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通过扮演不同角色体验不同情绪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情绪管理是现代人生活中不可或缺的技能，通过掌握情绪调节与自我调整的方法和技巧，可以更好地保持内心平静和情绪稳定。持之以恒地练习和实践，定能有效提升生活幸福感和心理健康水平。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https://d.book118.com/308035056011006050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情绪管理技巧培养</vt:lpstr>
      <vt:lpstr>目录</vt:lpstr>
      <vt:lpstr>第1章 情绪管理的重要性</vt:lpstr>
      <vt:lpstr> </vt:lpstr>
      <vt:lpstr>情绪管理的重要性</vt:lpstr>
      <vt:lpstr>情绪管理的益处</vt:lpstr>
      <vt:lpstr>情绪管理的挑战</vt:lpstr>
      <vt:lpstr>第2章 情绪识别与情绪表达</vt:lpstr>
      <vt:lpstr>情绪识别的重要性</vt:lpstr>
      <vt:lpstr>情绪识别的方法</vt:lpstr>
      <vt:lpstr>情绪表达的方式</vt:lpstr>
      <vt:lpstr> </vt:lpstr>
      <vt:lpstr>情绪管理技巧培养</vt:lpstr>
      <vt:lpstr>第3章 情绪调节与自我调整</vt:lpstr>
      <vt:lpstr> </vt:lpstr>
      <vt:lpstr>自我调整的重要性</vt:lpstr>
      <vt:lpstr> </vt:lpstr>
      <vt:lpstr>实践情绪调节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2024-09-29T15:03:58.624</cp:lastPrinted>
  <dcterms:created xsi:type="dcterms:W3CDTF">2024-09-29T07:03:58Z</dcterms:created>
  <dcterms:modified xsi:type="dcterms:W3CDTF">2024-09-29T07:04:00Z</dcterms:modified>
</cp:coreProperties>
</file>