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0"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98.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fontAlgn="base"/>
            <a:endParaRPr lang="zh-CN" altLang="en-US" strike="noStrike" noProof="1"/>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fontAlgn="base"/>
            <a:fld id="{D2A48B96-639E-45A3-A0BA-2464DFDB1FAA}" type="datetimeFigureOut">
              <a:rPr lang="zh-CN" altLang="en-US" strike="noStrike" noProof="1" smtClean="0">
                <a:latin typeface="Arial" pitchFamily="34" charset="0"/>
                <a:ea typeface="宋体" panose="02010600030101010101" pitchFamily="2" charset="-122"/>
                <a:cs typeface="+mn-cs"/>
              </a:rPr>
              <a:t/>
            </a:fld>
            <a:endParaRPr lang="zh-CN" altLang="en-US" strike="noStrike" noProof="1"/>
          </a:p>
        </p:txBody>
      </p:sp>
      <p:sp>
        <p:nvSpPr>
          <p:cNvPr id="60420" name="幻灯片图像占位符 3"/>
          <p:cNvSpPr>
            <a:spLocks noGrp="1" noRot="1" noChangeAspect="1"/>
          </p:cNvSpPr>
          <p:nvPr>
            <p:ph type="sldImg" idx="6"/>
          </p:nvPr>
        </p:nvSpPr>
        <p:spPr>
          <a:xfrm>
            <a:off x="1371600" y="1143000"/>
            <a:ext cx="4114800" cy="3086100"/>
          </a:xfrm>
          <a:prstGeom prst="rect">
            <a:avLst/>
          </a:prstGeom>
          <a:noFill/>
          <a:ln w="12700" cap="flat" cmpd="sng">
            <a:solidFill>
              <a:srgbClr val="000000"/>
            </a:solidFill>
            <a:prstDash val="solid"/>
            <a:round/>
            <a:headEnd type="none" w="med" len="med"/>
            <a:tailEnd type="none" w="med" len="med"/>
          </a:ln>
        </p:spPr>
      </p:sp>
      <p:sp>
        <p:nvSpPr>
          <p:cNvPr id="60421" name="备注占位符 4"/>
          <p:cNvSpPr>
            <a:spLocks noGrp="1"/>
          </p:cNvSpPr>
          <p:nvPr>
            <p:ph type="body" sz="quarter" idx="7"/>
          </p:nvPr>
        </p:nvSpPr>
        <p:spPr>
          <a:xfrm>
            <a:off x="685800" y="4400550"/>
            <a:ext cx="5486400" cy="3600450"/>
          </a:xfrm>
          <a:prstGeom prst="rect">
            <a:avLst/>
          </a:prstGeom>
          <a:noFill/>
          <a:ln w="9525">
            <a:noFill/>
          </a:ln>
        </p:spPr>
        <p:txBody>
          <a:bodyPr vert="horz" lIns="91440" tIns="45720" rIns="91440" bIns="45720"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8"/>
          </a:xfrm>
          <a:prstGeom prst="rect">
            <a:avLst/>
          </a:prstGeom>
        </p:spPr>
        <p:txBody>
          <a:bodyPr vert="horz" lIns="91440" tIns="45720" rIns="91440" bIns="45720" rtlCol="0" anchor="b"/>
          <a:lstStyle>
            <a:lvl1pPr algn="l">
              <a:defRPr sz="1200"/>
            </a:lvl1pPr>
          </a:lstStyle>
          <a:p>
            <a:pPr fontAlgn="base"/>
            <a:endParaRPr lang="zh-CN" altLang="en-US" strike="noStrike" noProof="1"/>
          </a:p>
        </p:txBody>
      </p:sp>
      <p:sp>
        <p:nvSpPr>
          <p:cNvPr id="7" name="灯片编号占位符 6"/>
          <p:cNvSpPr>
            <a:spLocks noGrp="1"/>
          </p:cNvSpPr>
          <p:nvPr>
            <p:ph type="sldNum" sz="quarter" idx="5"/>
          </p:nvPr>
        </p:nvSpPr>
        <p:spPr>
          <a:xfrm>
            <a:off x="3884613" y="8685213"/>
            <a:ext cx="2971800" cy="458788"/>
          </a:xfrm>
          <a:prstGeom prst="rect">
            <a:avLst/>
          </a:prstGeom>
        </p:spPr>
        <p:txBody>
          <a:bodyPr vert="horz" lIns="91440" tIns="45720" rIns="91440" bIns="45720" rtlCol="0" anchor="b"/>
          <a:lstStyle>
            <a:lvl1pPr algn="r">
              <a:defRPr sz="1200"/>
            </a:lvl1pPr>
          </a:lstStyle>
          <a:p>
            <a:pPr fontAlgn="base"/>
            <a:fld id="{A6837353-30EB-4A48-80EB-173D804AEFBD}" type="slidenum">
              <a:rPr lang="zh-CN" altLang="en-US" strike="noStrike" noProof="1" smtClean="0">
                <a:latin typeface="Arial" pitchFamily="34" charset="0"/>
                <a:ea typeface="宋体" panose="02010600030101010101" pitchFamily="2" charset="-122"/>
                <a:cs typeface="+mn-cs"/>
              </a:rPr>
              <a:t/>
            </a:fld>
            <a:endParaRPr lang="zh-CN" altLang="en-US" strike="noStrike" noProof="1"/>
          </a:p>
        </p:txBody>
      </p:sp>
    </p:spTree>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513" name="幻灯片图像占位符 1"/>
          <p:cNvSpPr>
            <a:spLocks noGrp="1" noRot="1" noChangeAspect="1"/>
          </p:cNvSpPr>
          <p:nvPr>
            <p:ph type="sldImg"/>
          </p:nvPr>
        </p:nvSpPr>
        <p:spPr/>
      </p:sp>
      <p:sp>
        <p:nvSpPr>
          <p:cNvPr id="64514" name="备注占位符 2"/>
          <p:cNvSpPr txBox="1">
            <a:spLocks noGrp="1"/>
          </p:cNvSpPr>
          <p:nvPr>
            <p:ph type="body" idx="1"/>
          </p:nvPr>
        </p:nvSpPr>
        <p:spPr/>
        <p:txBody>
          <a:bodyPr lIns="91440" tIns="45720" rIns="91440" bIns="45720" anchor="t" anchorCtr="0"/>
          <a:lstStyle/>
          <a:p>
            <a:pPr lvl="0"/>
            <a:endParaRPr lang="zh-CN" altLang="en-US"/>
          </a:p>
        </p:txBody>
      </p:sp>
      <p:sp>
        <p:nvSpPr>
          <p:cNvPr id="64515" name="灯片编号占位符 3"/>
          <p:cNvSpPr>
            <a:spLocks noGrp="1"/>
          </p:cNvSpPr>
          <p:nvPr>
            <p:ph type="sldNum" sz="quarter" idx="10"/>
          </p:nvPr>
        </p:nvSpPr>
        <p:spPr>
          <a:xfrm>
            <a:off x="3884613" y="8685213"/>
            <a:ext cx="2971800" cy="458787"/>
          </a:xfrm>
          <a:prstGeom prst="rect">
            <a:avLst/>
          </a:prstGeom>
          <a:noFill/>
          <a:ln w="9525">
            <a:noFill/>
          </a:ln>
        </p:spPr>
        <p:txBody>
          <a:bodyPr vert="horz" lIns="91440" tIns="45720" rIns="91440" bIns="45720" anchor="b" anchorCtr="0"/>
          <a:lstStyle/>
          <a:p>
            <a:pPr lvl="0" algn="r"/>
            <a:fld id="{9A0DB2DC-4C9A-4742-B13C-FB6460FD3503}" type="slidenum">
              <a:rPr lang="zh-CN" altLang="en-US" sz="1200">
                <a:latin typeface="Arial" pitchFamily="34" charset="0"/>
                <a:ea typeface="宋体" panose="02010600030101010101" pitchFamily="2" charset="-122"/>
              </a:rPr>
              <a:t>2</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p:cNvSpPr>
          <p:nvPr>
            <p:ph type="sldImg"/>
          </p:nvPr>
        </p:nvSpPr>
        <p:spPr/>
      </p:sp>
      <p:sp>
        <p:nvSpPr>
          <p:cNvPr id="3" name="文本占位符 2"/>
          <p:cNvSpPr txBox="1">
            <a:spLocks noGrp="1"/>
          </p:cNvSpPr>
          <p:nvPr>
            <p:ph type="body" idx="1"/>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p:cNvSpPr>
          <p:nvPr>
            <p:ph type="sldImg"/>
          </p:nvPr>
        </p:nvSpPr>
        <p:spPr/>
      </p:sp>
      <p:sp>
        <p:nvSpPr>
          <p:cNvPr id="3" name="文本占位符 2"/>
          <p:cNvSpPr txBox="1">
            <a:spLocks noGrp="1"/>
          </p:cNvSpPr>
          <p:nvPr>
            <p:ph type="body" idx="1"/>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p:cNvSpPr>
          <p:nvPr>
            <p:ph type="sldImg"/>
          </p:nvPr>
        </p:nvSpPr>
        <p:spPr/>
      </p:sp>
      <p:sp>
        <p:nvSpPr>
          <p:cNvPr id="3" name="文本占位符 2"/>
          <p:cNvSpPr txBox="1">
            <a:spLocks noGrp="1"/>
          </p:cNvSpPr>
          <p:nvPr>
            <p:ph type="body" idx="1"/>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p:cNvSpPr>
          <p:nvPr>
            <p:ph type="sldImg"/>
          </p:nvPr>
        </p:nvSpPr>
        <p:spPr/>
      </p:sp>
      <p:sp>
        <p:nvSpPr>
          <p:cNvPr id="3" name="文本占位符 2"/>
          <p:cNvSpPr txBox="1">
            <a:spLocks noGrp="1"/>
          </p:cNvSpPr>
          <p:nvPr>
            <p:ph type="body" idx="1"/>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image" Target="../media/image2.png"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8.xml" /><Relationship Id="rId3" Type="http://schemas.openxmlformats.org/officeDocument/2006/relationships/image" Target="../media/image4.png"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tags" Target="../tags/tag11.xml" /><Relationship Id="rId7" Type="http://schemas.openxmlformats.org/officeDocument/2006/relationships/tags" Target="../tags/tag12.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3.xml" /><Relationship Id="rId3" Type="http://schemas.openxmlformats.org/officeDocument/2006/relationships/image" Target="../media/image1.png"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tags" Target="../tags/tag17.xml" /><Relationship Id="rId8" Type="http://schemas.openxmlformats.org/officeDocument/2006/relationships/tags" Target="../tags/tag18.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9.xml" /><Relationship Id="rId3" Type="http://schemas.openxmlformats.org/officeDocument/2006/relationships/image" Target="../media/image4.png"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4.xml" /><Relationship Id="rId3" Type="http://schemas.openxmlformats.org/officeDocument/2006/relationships/image" Target="../media/image4.png"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image" Target="../media/image2.png" /><Relationship Id="rId5" Type="http://schemas.openxmlformats.org/officeDocument/2006/relationships/tags" Target="../tags/tag49.xml" /><Relationship Id="rId6" Type="http://schemas.openxmlformats.org/officeDocument/2006/relationships/tags" Target="../tags/tag50.xml" /><Relationship Id="rId7" Type="http://schemas.openxmlformats.org/officeDocument/2006/relationships/tags" Target="../tags/tag51.xml" /><Relationship Id="rId8" Type="http://schemas.openxmlformats.org/officeDocument/2006/relationships/tags" Target="../tags/tag52.xml" /><Relationship Id="rId9" Type="http://schemas.openxmlformats.org/officeDocument/2006/relationships/tags" Target="../tags/tag53.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54.xml" /><Relationship Id="rId3" Type="http://schemas.openxmlformats.org/officeDocument/2006/relationships/image" Target="../media/image4.png"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tags" Target="../tags/tag58.xml" /><Relationship Id="rId8"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image" Target="../media/image3.png" /><Relationship Id="rId3" Type="http://schemas.openxmlformats.org/officeDocument/2006/relationships/tags" Target="../tags/tag60.xml" /><Relationship Id="rId4" Type="http://schemas.openxmlformats.org/officeDocument/2006/relationships/image" Target="../media/image4.png"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tags" Target="../tags/tag63.xml" /><Relationship Id="rId8" Type="http://schemas.openxmlformats.org/officeDocument/2006/relationships/tags" Target="../tags/tag64.xml" /><Relationship Id="rId9"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7.png"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7.png"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7.png"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7.png"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image" Target="../media/image8.png"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430057-9612-4E95-A5B4-343255FC8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53F638-DB3D-4216-9142-04CC176C20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B7D086-AA35-4F62-9D09-066748AFE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0C9463-069E-480E-8562-274FCA59B1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DF5FE1-A0F9-4485-82E7-CAAB98AE00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EC32B88-9745-4B91-812F-DD0090C52D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9EEBB7-9BE8-48C2-9864-660A6F4ED3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D3C79C-5938-4033-B1B9-38659C6B8F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D6D453-DAA8-4DF6-BCCD-B30F5D9966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849855-1565-49C4-BAED-9F4A42DEAE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5FB452-12E7-4494-B8FD-BFB7422AA6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5123" name="图片 6"/>
          <p:cNvPicPr>
            <a:picLocks noChangeAspect="1"/>
          </p:cNvPicPr>
          <p:nvPr>
            <p:custDataLst>
              <p:tags r:id="rId2"/>
            </p:custDataLst>
          </p:nvPr>
        </p:nvPicPr>
        <p:blipFill>
          <a:blip r:embed="rId1"/>
          <a:stretch>
            <a:fillRect/>
          </a:stretch>
        </p:blipFill>
        <p:spPr>
          <a:xfrm>
            <a:off x="0" y="0"/>
            <a:ext cx="2698750" cy="3429000"/>
          </a:xfrm>
          <a:prstGeom prst="rect">
            <a:avLst/>
          </a:prstGeom>
          <a:noFill/>
          <a:ln w="9525">
            <a:noFill/>
          </a:ln>
        </p:spPr>
      </p:pic>
      <p:pic>
        <p:nvPicPr>
          <p:cNvPr id="5124" name="图片 7"/>
          <p:cNvPicPr>
            <a:picLocks noChangeAspect="1"/>
          </p:cNvPicPr>
          <p:nvPr>
            <p:custDataLst>
              <p:tags r:id="rId3"/>
            </p:custDataLst>
          </p:nvPr>
        </p:nvPicPr>
        <p:blipFill>
          <a:blip r:embed="rId1"/>
          <a:stretch>
            <a:fillRect/>
          </a:stretch>
        </p:blipFill>
        <p:spPr>
          <a:xfrm rot="10800000">
            <a:off x="6445250" y="3429000"/>
            <a:ext cx="2698750" cy="3429000"/>
          </a:xfrm>
          <a:prstGeom prst="rect">
            <a:avLst/>
          </a:prstGeom>
          <a:noFill/>
          <a:ln w="9525">
            <a:noFill/>
          </a:ln>
        </p:spPr>
      </p:pic>
      <p:pic>
        <p:nvPicPr>
          <p:cNvPr id="5125" name="图片 8"/>
          <p:cNvPicPr>
            <a:picLocks noChangeAspect="1"/>
          </p:cNvPicPr>
          <p:nvPr>
            <p:custDataLst>
              <p:tags r:id="rId5"/>
            </p:custDataLst>
          </p:nvPr>
        </p:nvPicPr>
        <p:blipFill>
          <a:blip r:embed="rId4"/>
          <a:stretch>
            <a:fillRect/>
          </a:stretch>
        </p:blipFill>
        <p:spPr>
          <a:xfrm>
            <a:off x="3863975" y="4745038"/>
            <a:ext cx="1409700" cy="1135062"/>
          </a:xfrm>
          <a:prstGeom prst="rect">
            <a:avLst/>
          </a:prstGeom>
          <a:noFill/>
          <a:ln w="9525">
            <a:noFill/>
          </a:ln>
        </p:spPr>
      </p:pic>
      <p:cxnSp>
        <p:nvCxnSpPr>
          <p:cNvPr id="10" name="直接连接符 9"/>
          <p:cNvCxnSpPr/>
          <p:nvPr>
            <p:custDataLst>
              <p:tags r:id="rId6"/>
            </p:custDataLst>
          </p:nvPr>
        </p:nvCxnSpPr>
        <p:spPr>
          <a:xfrm>
            <a:off x="4438650" y="3297238"/>
            <a:ext cx="26035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hasCustomPrompt="1"/>
          </p:nvPr>
        </p:nvSpPr>
        <p:spPr>
          <a:xfrm>
            <a:off x="1357915" y="1805067"/>
            <a:ext cx="6428171" cy="1225391"/>
          </a:xfrm>
        </p:spPr>
        <p:txBody>
          <a:bodyPr lIns="90000" tIns="46800" rIns="90000" bIns="46800" anchor="b" anchorCtr="0">
            <a:normAutofit/>
          </a:bodyPr>
          <a:lstStyle>
            <a:lvl1pPr algn="ctr">
              <a:defRPr sz="4500" u="none" strike="noStrike" kern="1200" cap="none" spc="600" normalizeH="0" baseline="0">
                <a:solidFill>
                  <a:schemeClr val="accent1"/>
                </a:solidFill>
                <a:uFillTx/>
                <a:latin typeface="Arial" pitchFamily="34" charset="0"/>
                <a:ea typeface="汉仪旗黑-85S" pitchFamily="18" charset="-122"/>
              </a:defRPr>
            </a:lvl1pPr>
          </a:lstStyle>
          <a:p>
            <a:pPr fontAlgn="auto"/>
            <a:r>
              <a:rPr lang="zh-CN" altLang="en-US" strike="noStrike" noProof="1"/>
              <a:t>单击此处编辑标题</a:t>
            </a:r>
            <a:endParaRPr lang="zh-CN" altLang="en-US" strike="noStrike" noProof="1"/>
          </a:p>
        </p:txBody>
      </p:sp>
      <p:sp>
        <p:nvSpPr>
          <p:cNvPr id="3" name="副标题 2"/>
          <p:cNvSpPr>
            <a:spLocks noGrp="1"/>
          </p:cNvSpPr>
          <p:nvPr>
            <p:ph type="subTitle" idx="1" hasCustomPrompt="1"/>
          </p:nvPr>
        </p:nvSpPr>
        <p:spPr>
          <a:xfrm>
            <a:off x="2197172" y="3406524"/>
            <a:ext cx="5004450" cy="461098"/>
          </a:xfrm>
        </p:spPr>
        <p:txBody>
          <a:bodyPr lIns="90000" tIns="46800" rIns="90000" bIns="46800">
            <a:normAutofit/>
          </a:bodyPr>
          <a:lstStyle>
            <a:lvl1pPr marL="0" indent="0" algn="ctr" eaLnBrk="1" fontAlgn="auto" latinLnBrk="0" hangingPunct="1">
              <a:lnSpc>
                <a:spcPct val="100000"/>
              </a:lnSpc>
              <a:buNone/>
              <a:defRPr sz="1350" u="none" strike="noStrike" kern="1200" cap="none" spc="200" normalizeH="0" baseline="0">
                <a:solidFill>
                  <a:schemeClr val="tx1">
                    <a:lumMod val="85000"/>
                    <a:lumOff val="15000"/>
                  </a:schemeClr>
                </a:solidFill>
                <a:uFillTx/>
                <a:latin typeface="Arial" pitchFamily="34" charset="0"/>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auto"/>
            <a:r>
              <a:rPr lang="zh-CN" altLang="en-US" sz="1350" strike="noStrike" noProof="1"/>
              <a:t>单击此处编辑副标题</a:t>
            </a:r>
            <a:endParaRPr lang="zh-CN" altLang="en-US" strike="noStrike" noProof="1"/>
          </a:p>
        </p:txBody>
      </p:sp>
      <p:sp>
        <p:nvSpPr>
          <p:cNvPr id="16" name="日期占位符 15"/>
          <p:cNvSpPr>
            <a:spLocks noGrp="1"/>
          </p:cNvSpPr>
          <p:nvPr>
            <p:ph type="dt" sz="half" idx="10"/>
            <p:custDataLst>
              <p:tags r:id="rId7"/>
            </p:custDataLst>
          </p:nvPr>
        </p:nvSpPr>
        <p:spPr>
          <a:xfrm>
            <a:off x="660400" y="6389688"/>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17" name="页脚占位符 16"/>
          <p:cNvSpPr>
            <a:spLocks noGrp="1"/>
          </p:cNvSpPr>
          <p:nvPr>
            <p:ph type="ftr" sz="quarter" idx="11"/>
            <p:custDataLst>
              <p:tags r:id="rId8"/>
            </p:custDataLst>
          </p:nvPr>
        </p:nvSpPr>
        <p:spPr>
          <a:xfrm>
            <a:off x="3087688" y="6389688"/>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18" name="灯片编号占位符 17"/>
          <p:cNvSpPr>
            <a:spLocks noGrp="1"/>
          </p:cNvSpPr>
          <p:nvPr>
            <p:ph type="sldNum" sz="quarter" idx="12"/>
            <p:custDataLst>
              <p:tags r:id="rId9"/>
            </p:custDataLst>
          </p:nvPr>
        </p:nvSpPr>
        <p:spPr>
          <a:xfrm>
            <a:off x="6457950" y="6389688"/>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grpSp>
        <p:nvGrpSpPr>
          <p:cNvPr id="6147" name="组合 7"/>
          <p:cNvGrpSpPr/>
          <p:nvPr userDrawn="1"/>
        </p:nvGrpSpPr>
        <p:grpSpPr>
          <a:xfrm>
            <a:off x="0" y="0"/>
            <a:ext cx="9144000" cy="6858000"/>
            <a:chOff x="1" y="0"/>
            <a:chExt cx="12191999" cy="6857999"/>
          </a:xfrm>
        </p:grpSpPr>
        <p:pic>
          <p:nvPicPr>
            <p:cNvPr id="6148" name="图片 9"/>
            <p:cNvPicPr>
              <a:picLocks noChangeAspect="1"/>
            </p:cNvPicPr>
            <p:nvPr userDrawn="1">
              <p:custDataLst>
                <p:tags r:id="rId2"/>
              </p:custDataLst>
            </p:nvPr>
          </p:nvPicPr>
          <p:blipFill>
            <a:blip r:embed="rId1"/>
            <a:stretch>
              <a:fillRect/>
            </a:stretch>
          </p:blipFill>
          <p:spPr>
            <a:xfrm>
              <a:off x="1" y="0"/>
              <a:ext cx="1867398" cy="1779373"/>
            </a:xfrm>
            <a:prstGeom prst="rect">
              <a:avLst/>
            </a:prstGeom>
            <a:noFill/>
            <a:ln w="9525">
              <a:noFill/>
            </a:ln>
          </p:spPr>
        </p:pic>
        <p:pic>
          <p:nvPicPr>
            <p:cNvPr id="6149" name="图片 10"/>
            <p:cNvPicPr>
              <a:picLocks noChangeAspect="1"/>
            </p:cNvPicPr>
            <p:nvPr userDrawn="1">
              <p:custDataLst>
                <p:tags r:id="rId4"/>
              </p:custDataLst>
            </p:nvPr>
          </p:nvPicPr>
          <p:blipFill>
            <a:blip r:embed="rId3"/>
            <a:stretch>
              <a:fillRect/>
            </a:stretch>
          </p:blipFill>
          <p:spPr>
            <a:xfrm rot="10800000">
              <a:off x="10416745" y="5166425"/>
              <a:ext cx="1775255" cy="1691574"/>
            </a:xfrm>
            <a:prstGeom prst="rect">
              <a:avLst/>
            </a:prstGeom>
            <a:noFill/>
            <a:ln w="9525">
              <a:noFill/>
            </a:ln>
          </p:spPr>
        </p:pic>
      </p:grpSp>
      <p:sp>
        <p:nvSpPr>
          <p:cNvPr id="2" name="标题 1"/>
          <p:cNvSpPr>
            <a:spLocks noGrp="1"/>
          </p:cNvSpPr>
          <p:nvPr>
            <p:ph type="title"/>
          </p:nvPr>
        </p:nvSpPr>
        <p:spPr>
          <a:xfrm>
            <a:off x="502411" y="498479"/>
            <a:ext cx="8139178" cy="331473"/>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18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内容占位符 2"/>
          <p:cNvSpPr>
            <a:spLocks noGrp="1"/>
          </p:cNvSpPr>
          <p:nvPr>
            <p:ph idx="1"/>
          </p:nvPr>
        </p:nvSpPr>
        <p:spPr>
          <a:xfrm>
            <a:off x="502411" y="1626121"/>
            <a:ext cx="8139178" cy="4041680"/>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4" name="日期占位符 3"/>
          <p:cNvSpPr>
            <a:spLocks noGrp="1"/>
          </p:cNvSpPr>
          <p:nvPr>
            <p:ph type="dt" sz="half" idx="10"/>
            <p:custDataLst>
              <p:tags r:id="rId5"/>
            </p:custDataLst>
          </p:nvPr>
        </p:nvSpPr>
        <p:spPr>
          <a:xfrm>
            <a:off x="660400" y="6389688"/>
            <a:ext cx="2024063" cy="238125"/>
          </a:xfrm>
          <a:prstGeom prst="rect">
            <a:avLst/>
          </a:prstGeom>
        </p:spPr>
        <p:txBody>
          <a:bodyPr vert="horz" lIns="91440" tIns="45720" rIns="91440" bIns="45720" rtlCol="0" anchor="ctr">
            <a:normAutofit/>
          </a:bodyPr>
          <a:lstStyle>
            <a:lvl1pPr>
              <a:defRPr baseline="0">
                <a:latin typeface="Arial" pitchFamily="34" charset="0"/>
                <a:ea typeface="微软雅黑"/>
              </a:defRPr>
            </a:lvl1p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5" name="页脚占位符 4"/>
          <p:cNvSpPr>
            <a:spLocks noGrp="1"/>
          </p:cNvSpPr>
          <p:nvPr>
            <p:ph type="ftr" sz="quarter" idx="11"/>
            <p:custDataLst>
              <p:tags r:id="rId6"/>
            </p:custDataLst>
          </p:nvPr>
        </p:nvSpPr>
        <p:spPr>
          <a:xfrm>
            <a:off x="3087688" y="6389688"/>
            <a:ext cx="2968625" cy="238125"/>
          </a:xfrm>
          <a:prstGeom prst="rect">
            <a:avLst/>
          </a:prstGeom>
        </p:spPr>
        <p:txBody>
          <a:bodyPr vert="horz" lIns="91440" tIns="45720" rIns="91440" bIns="45720" rtlCol="0" anchor="ctr">
            <a:normAutofit/>
          </a:bodyPr>
          <a:lstStyle>
            <a:lvl1pPr>
              <a:defRPr baseline="0">
                <a:latin typeface="Arial" pitchFamily="34" charset="0"/>
                <a:ea typeface="微软雅黑"/>
              </a:defRPr>
            </a:lvl1pPr>
          </a:lstStyle>
          <a:p>
            <a:pPr fontAlgn="base"/>
            <a:endParaRPr lang="zh-CN" altLang="en-US" strike="noStrike" noProof="1"/>
          </a:p>
        </p:txBody>
      </p:sp>
      <p:sp>
        <p:nvSpPr>
          <p:cNvPr id="6" name="灯片编号占位符 5"/>
          <p:cNvSpPr>
            <a:spLocks noGrp="1"/>
          </p:cNvSpPr>
          <p:nvPr>
            <p:ph type="sldNum" sz="quarter" idx="12"/>
            <p:custDataLst>
              <p:tags r:id="rId7"/>
            </p:custDataLst>
          </p:nvPr>
        </p:nvSpPr>
        <p:spPr>
          <a:xfrm>
            <a:off x="6457950" y="6389688"/>
            <a:ext cx="2025650" cy="238125"/>
          </a:xfrm>
          <a:prstGeom prst="rect">
            <a:avLst/>
          </a:prstGeom>
        </p:spPr>
        <p:txBody>
          <a:bodyPr vert="horz" lIns="91440" tIns="45720" rIns="91440" bIns="45720" rtlCol="0" anchor="ctr">
            <a:normAutofit/>
          </a:bodyPr>
          <a:lstStyle>
            <a:lvl1pPr>
              <a:defRPr baseline="0">
                <a:latin typeface="Arial" pitchFamily="34" charset="0"/>
                <a:ea typeface="微软雅黑"/>
              </a:defRPr>
            </a:lvl1p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171" name="图片 8"/>
          <p:cNvPicPr>
            <a:picLocks noChangeAspect="1"/>
          </p:cNvPicPr>
          <p:nvPr>
            <p:custDataLst>
              <p:tags r:id="rId2"/>
            </p:custDataLst>
          </p:nvPr>
        </p:nvPicPr>
        <p:blipFill>
          <a:blip r:embed="rId1"/>
          <a:stretch>
            <a:fillRect/>
          </a:stretch>
        </p:blipFill>
        <p:spPr>
          <a:xfrm>
            <a:off x="3867150" y="4745038"/>
            <a:ext cx="1409700" cy="1135062"/>
          </a:xfrm>
          <a:prstGeom prst="rect">
            <a:avLst/>
          </a:prstGeom>
          <a:noFill/>
          <a:ln w="9525">
            <a:noFill/>
          </a:ln>
        </p:spPr>
      </p:pic>
      <p:pic>
        <p:nvPicPr>
          <p:cNvPr id="7172" name="图片 6"/>
          <p:cNvPicPr>
            <a:picLocks noChangeAspect="1"/>
          </p:cNvPicPr>
          <p:nvPr>
            <p:custDataLst>
              <p:tags r:id="rId4"/>
            </p:custDataLst>
          </p:nvPr>
        </p:nvPicPr>
        <p:blipFill>
          <a:blip r:embed="rId3"/>
          <a:stretch>
            <a:fillRect/>
          </a:stretch>
        </p:blipFill>
        <p:spPr>
          <a:xfrm>
            <a:off x="0" y="0"/>
            <a:ext cx="2698750" cy="3429000"/>
          </a:xfrm>
          <a:prstGeom prst="rect">
            <a:avLst/>
          </a:prstGeom>
          <a:noFill/>
          <a:ln w="9525">
            <a:noFill/>
          </a:ln>
        </p:spPr>
      </p:pic>
      <p:pic>
        <p:nvPicPr>
          <p:cNvPr id="7173" name="图片 7"/>
          <p:cNvPicPr>
            <a:picLocks noChangeAspect="1"/>
          </p:cNvPicPr>
          <p:nvPr>
            <p:custDataLst>
              <p:tags r:id="rId5"/>
            </p:custDataLst>
          </p:nvPr>
        </p:nvPicPr>
        <p:blipFill>
          <a:blip r:embed="rId3"/>
          <a:stretch>
            <a:fillRect/>
          </a:stretch>
        </p:blipFill>
        <p:spPr>
          <a:xfrm rot="10800000">
            <a:off x="6445250" y="3429000"/>
            <a:ext cx="2698750" cy="3429000"/>
          </a:xfrm>
          <a:prstGeom prst="rect">
            <a:avLst/>
          </a:prstGeom>
          <a:noFill/>
          <a:ln w="9525">
            <a:noFill/>
          </a:ln>
        </p:spPr>
      </p:pic>
      <p:sp>
        <p:nvSpPr>
          <p:cNvPr id="2" name="标题 1"/>
          <p:cNvSpPr>
            <a:spLocks noGrp="1"/>
          </p:cNvSpPr>
          <p:nvPr>
            <p:ph type="title" hasCustomPrompt="1"/>
          </p:nvPr>
        </p:nvSpPr>
        <p:spPr>
          <a:xfrm>
            <a:off x="2204698" y="2316197"/>
            <a:ext cx="4881563" cy="864393"/>
          </a:xfrm>
          <a:noFill/>
        </p:spPr>
        <p:txBody>
          <a:bodyPr lIns="90000" tIns="46800" rIns="90000" bIns="46800" anchor="b" anchorCtr="0">
            <a:normAutofit/>
          </a:bodyPr>
          <a:lstStyle>
            <a:lvl1pPr algn="ctr">
              <a:defRPr sz="3600" u="none" strike="noStrike" kern="1200" cap="none" spc="300" normalizeH="0" baseline="0">
                <a:solidFill>
                  <a:schemeClr val="accent1"/>
                </a:solidFill>
                <a:uFillTx/>
                <a:latin typeface="Arial" pitchFamily="34" charset="0"/>
                <a:ea typeface="汉仪旗黑-85S" pitchFamily="18" charset="-122"/>
              </a:defRPr>
            </a:lvl1pPr>
          </a:lstStyle>
          <a:p>
            <a:pPr fontAlgn="auto"/>
            <a:r>
              <a:rPr lang="zh-CN" altLang="en-US" strike="noStrike" noProof="1"/>
              <a:t>单击此处编辑标题</a:t>
            </a:r>
            <a:endParaRPr lang="zh-CN" altLang="en-US" strike="noStrike" noProof="1"/>
          </a:p>
        </p:txBody>
      </p:sp>
      <p:sp>
        <p:nvSpPr>
          <p:cNvPr id="3" name="文本占位符 2"/>
          <p:cNvSpPr>
            <a:spLocks noGrp="1"/>
          </p:cNvSpPr>
          <p:nvPr>
            <p:ph type="body" idx="1"/>
          </p:nvPr>
        </p:nvSpPr>
        <p:spPr>
          <a:xfrm>
            <a:off x="2204698" y="3528930"/>
            <a:ext cx="4881563" cy="521968"/>
          </a:xfrm>
        </p:spPr>
        <p:txBody>
          <a:bodyPr lIns="90000" tIns="46800" rIns="90000" bIns="46800" anchor="t">
            <a:normAutofit/>
          </a:bodyPr>
          <a:lstStyle>
            <a:lvl1pPr marL="0" indent="0" algn="ctr" eaLnBrk="1" fontAlgn="auto" latinLnBrk="0" hangingPunct="1">
              <a:buNone/>
              <a:defRPr kumimoji="0" lang="zh-CN" altLang="en-US" sz="1500" b="0" i="0" u="none" strike="noStrike" kern="1200" cap="none" spc="150" normalizeH="0" baseline="0" noProof="1">
                <a:solidFill>
                  <a:schemeClr val="accent1"/>
                </a:solidFill>
                <a:uFillTx/>
                <a:latin typeface="Arial" pitchFamily="34" charset="0"/>
                <a:ea typeface="微软雅黑"/>
                <a:cs typeface="+mn-cs"/>
                <a:sym typeface="+mn-ea"/>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auto"/>
            <a:r>
              <a:rPr lang="zh-CN" altLang="en-US" strike="noStrike" noProof="1"/>
              <a:t>单击此处编辑母版文本样式</a:t>
            </a:r>
            <a:endParaRPr lang="zh-CN" altLang="en-US" strike="noStrike" noProof="1"/>
          </a:p>
        </p:txBody>
      </p:sp>
      <p:sp>
        <p:nvSpPr>
          <p:cNvPr id="4" name="日期占位符 3"/>
          <p:cNvSpPr>
            <a:spLocks noGrp="1"/>
          </p:cNvSpPr>
          <p:nvPr>
            <p:ph type="dt" sz="half" idx="10"/>
            <p:custDataLst>
              <p:tags r:id="rId6"/>
            </p:custDataLst>
          </p:nvPr>
        </p:nvSpPr>
        <p:spPr>
          <a:xfrm>
            <a:off x="660400" y="6389688"/>
            <a:ext cx="2024063" cy="238125"/>
          </a:xfrm>
          <a:prstGeom prst="rect">
            <a:avLst/>
          </a:prstGeom>
        </p:spPr>
        <p:txBody>
          <a:bodyPr vert="horz" lIns="91440" tIns="45720" rIns="91440" bIns="45720" rtlCol="0" anchor="ctr">
            <a:normAutofit/>
          </a:bodyPr>
          <a:lstStyle>
            <a:lvl1pPr>
              <a:defRPr baseline="0">
                <a:latin typeface="Arial" pitchFamily="34" charset="0"/>
                <a:ea typeface="微软雅黑"/>
              </a:defRPr>
            </a:lvl1p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5" name="页脚占位符 4"/>
          <p:cNvSpPr>
            <a:spLocks noGrp="1"/>
          </p:cNvSpPr>
          <p:nvPr>
            <p:ph type="ftr" sz="quarter" idx="11"/>
            <p:custDataLst>
              <p:tags r:id="rId7"/>
            </p:custDataLst>
          </p:nvPr>
        </p:nvSpPr>
        <p:spPr>
          <a:xfrm>
            <a:off x="3087688" y="6389688"/>
            <a:ext cx="2968625" cy="238125"/>
          </a:xfrm>
          <a:prstGeom prst="rect">
            <a:avLst/>
          </a:prstGeom>
        </p:spPr>
        <p:txBody>
          <a:bodyPr vert="horz" lIns="91440" tIns="45720" rIns="91440" bIns="45720" rtlCol="0" anchor="ctr">
            <a:normAutofit/>
          </a:bodyPr>
          <a:lstStyle>
            <a:lvl1pPr>
              <a:defRPr baseline="0">
                <a:latin typeface="Arial" pitchFamily="34" charset="0"/>
                <a:ea typeface="微软雅黑"/>
              </a:defRPr>
            </a:lvl1pPr>
          </a:lstStyle>
          <a:p>
            <a:pPr fontAlgn="base"/>
            <a:endParaRPr lang="zh-CN" altLang="en-US" strike="noStrike" noProof="1"/>
          </a:p>
        </p:txBody>
      </p:sp>
      <p:sp>
        <p:nvSpPr>
          <p:cNvPr id="6" name="灯片编号占位符 5"/>
          <p:cNvSpPr>
            <a:spLocks noGrp="1"/>
          </p:cNvSpPr>
          <p:nvPr>
            <p:ph type="sldNum" sz="quarter" idx="12"/>
            <p:custDataLst>
              <p:tags r:id="rId8"/>
            </p:custDataLst>
          </p:nvPr>
        </p:nvSpPr>
        <p:spPr>
          <a:xfrm>
            <a:off x="6457950" y="6389688"/>
            <a:ext cx="2025650" cy="238125"/>
          </a:xfrm>
          <a:prstGeom prst="rect">
            <a:avLst/>
          </a:prstGeom>
        </p:spPr>
        <p:txBody>
          <a:bodyPr vert="horz" lIns="91440" tIns="45720" rIns="91440" bIns="45720" rtlCol="0" anchor="ctr">
            <a:normAutofit/>
          </a:bodyPr>
          <a:lstStyle>
            <a:lvl1pPr>
              <a:defRPr baseline="0">
                <a:latin typeface="Arial" pitchFamily="34" charset="0"/>
                <a:ea typeface="微软雅黑"/>
              </a:defRPr>
            </a:lvl1p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nvGrpSpPr>
      <p:grpSpPr>
        <a:xfrm>
          <a:off x="0" y="0"/>
          <a:ext cx="0" cy="0"/>
        </a:xfrm>
      </p:grpSpPr>
      <p:grpSp>
        <p:nvGrpSpPr>
          <p:cNvPr id="8195" name="组合 8"/>
          <p:cNvGrpSpPr/>
          <p:nvPr userDrawn="1"/>
        </p:nvGrpSpPr>
        <p:grpSpPr>
          <a:xfrm>
            <a:off x="0" y="0"/>
            <a:ext cx="9144000" cy="6858000"/>
            <a:chOff x="1" y="0"/>
            <a:chExt cx="12191999" cy="6857999"/>
          </a:xfrm>
        </p:grpSpPr>
        <p:pic>
          <p:nvPicPr>
            <p:cNvPr id="8196" name="图片 10"/>
            <p:cNvPicPr>
              <a:picLocks noChangeAspect="1"/>
            </p:cNvPicPr>
            <p:nvPr userDrawn="1">
              <p:custDataLst>
                <p:tags r:id="rId2"/>
              </p:custDataLst>
            </p:nvPr>
          </p:nvPicPr>
          <p:blipFill>
            <a:blip r:embed="rId1"/>
            <a:stretch>
              <a:fillRect/>
            </a:stretch>
          </p:blipFill>
          <p:spPr>
            <a:xfrm>
              <a:off x="1" y="0"/>
              <a:ext cx="1867398" cy="1779373"/>
            </a:xfrm>
            <a:prstGeom prst="rect">
              <a:avLst/>
            </a:prstGeom>
            <a:noFill/>
            <a:ln w="9525">
              <a:noFill/>
            </a:ln>
          </p:spPr>
        </p:pic>
        <p:pic>
          <p:nvPicPr>
            <p:cNvPr id="8197" name="图片 11"/>
            <p:cNvPicPr>
              <a:picLocks noChangeAspect="1"/>
            </p:cNvPicPr>
            <p:nvPr userDrawn="1">
              <p:custDataLst>
                <p:tags r:id="rId4"/>
              </p:custDataLst>
            </p:nvPr>
          </p:nvPicPr>
          <p:blipFill>
            <a:blip r:embed="rId3"/>
            <a:stretch>
              <a:fillRect/>
            </a:stretch>
          </p:blipFill>
          <p:spPr>
            <a:xfrm rot="10800000">
              <a:off x="10416745" y="5166425"/>
              <a:ext cx="1775255" cy="1691574"/>
            </a:xfrm>
            <a:prstGeom prst="rect">
              <a:avLst/>
            </a:prstGeom>
            <a:noFill/>
            <a:ln w="9525">
              <a:noFill/>
            </a:ln>
          </p:spPr>
        </p:pic>
      </p:grpSp>
      <p:sp>
        <p:nvSpPr>
          <p:cNvPr id="2" name="标题 1"/>
          <p:cNvSpPr>
            <a:spLocks noGrp="1"/>
          </p:cNvSpPr>
          <p:nvPr>
            <p:ph type="title"/>
          </p:nvPr>
        </p:nvSpPr>
        <p:spPr>
          <a:xfrm>
            <a:off x="502411"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内容占位符 2"/>
          <p:cNvSpPr>
            <a:spLocks noGrp="1"/>
          </p:cNvSpPr>
          <p:nvPr>
            <p:ph sz="half" idx="1"/>
          </p:nvPr>
        </p:nvSpPr>
        <p:spPr>
          <a:xfrm>
            <a:off x="502447" y="1626121"/>
            <a:ext cx="3962432" cy="4041680"/>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4" name="内容占位符 3"/>
          <p:cNvSpPr>
            <a:spLocks noGrp="1"/>
          </p:cNvSpPr>
          <p:nvPr>
            <p:ph sz="half" idx="2"/>
          </p:nvPr>
        </p:nvSpPr>
        <p:spPr>
          <a:xfrm>
            <a:off x="4679158" y="1626121"/>
            <a:ext cx="3962432" cy="4041680"/>
          </a:xfrm>
        </p:spPr>
        <p:txBody>
          <a:bodyPr>
            <a:noAutofit/>
          </a:bodyPr>
          <a:lstStyle>
            <a:lvl1pPr>
              <a:defRPr sz="1200" u="none" strike="noStrike" kern="1200" cap="none" spc="0" normalizeH="0" baseline="0">
                <a:solidFill>
                  <a:schemeClr val="tx1">
                    <a:lumMod val="85000"/>
                    <a:lumOff val="15000"/>
                  </a:schemeClr>
                </a:solidFill>
                <a:uFillTx/>
                <a:latin typeface="Arial" pitchFamily="34" charset="0"/>
                <a:ea typeface="微软雅黑"/>
              </a:defRPr>
            </a:lvl1pPr>
            <a:lvl2pPr>
              <a:defRPr sz="1200" u="none" strike="noStrike" kern="1200" cap="none" spc="0" normalizeH="0" baseline="0">
                <a:solidFill>
                  <a:schemeClr val="tx1">
                    <a:lumMod val="85000"/>
                    <a:lumOff val="15000"/>
                  </a:schemeClr>
                </a:solidFill>
                <a:uFillTx/>
                <a:latin typeface="Arial" pitchFamily="34" charset="0"/>
                <a:ea typeface="微软雅黑"/>
              </a:defRPr>
            </a:lvl2pPr>
            <a:lvl3pPr>
              <a:defRPr sz="1200" u="none" strike="noStrike" kern="1200" cap="none" spc="0" normalizeH="0" baseline="0">
                <a:solidFill>
                  <a:schemeClr val="tx1">
                    <a:lumMod val="85000"/>
                    <a:lumOff val="15000"/>
                  </a:schemeClr>
                </a:solidFill>
                <a:uFillTx/>
                <a:latin typeface="Arial" pitchFamily="34" charset="0"/>
                <a:ea typeface="微软雅黑"/>
              </a:defRPr>
            </a:lvl3pPr>
            <a:lvl4pPr>
              <a:defRPr sz="1200" u="none" strike="noStrike" kern="1200" cap="none" spc="0" normalizeH="0" baseline="0">
                <a:solidFill>
                  <a:schemeClr val="tx1">
                    <a:lumMod val="85000"/>
                    <a:lumOff val="15000"/>
                  </a:schemeClr>
                </a:solidFill>
                <a:uFillTx/>
                <a:latin typeface="Arial" pitchFamily="34" charset="0"/>
                <a:ea typeface="微软雅黑"/>
              </a:defRPr>
            </a:lvl4pPr>
            <a:lvl5pPr>
              <a:defRPr sz="1200" u="none" strike="noStrike" kern="1200" cap="none" spc="0" normalizeH="0" baseline="0">
                <a:solidFill>
                  <a:schemeClr val="tx1">
                    <a:lumMod val="85000"/>
                    <a:lumOff val="15000"/>
                  </a:schemeClr>
                </a:solidFill>
                <a:uFillTx/>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5" name="日期占位符 4"/>
          <p:cNvSpPr>
            <a:spLocks noGrp="1"/>
          </p:cNvSpPr>
          <p:nvPr>
            <p:ph type="dt" sz="half" idx="10"/>
            <p:custDataLst>
              <p:tags r:id="rId5"/>
            </p:custDataLst>
          </p:nvPr>
        </p:nvSpPr>
        <p:spPr>
          <a:xfrm>
            <a:off x="660400" y="6389688"/>
            <a:ext cx="2024063" cy="238125"/>
          </a:xfrm>
          <a:prstGeom prst="rect">
            <a:avLst/>
          </a:prstGeom>
        </p:spPr>
        <p:txBody>
          <a:bodyPr vert="horz" lIns="91440" tIns="45720" rIns="91440" bIns="45720" rtlCol="0" anchor="ctr">
            <a:normAutofit/>
          </a:bodyPr>
          <a:lstStyle>
            <a:lvl1pPr>
              <a:defRPr baseline="0">
                <a:solidFill>
                  <a:schemeClr val="tx1">
                    <a:lumMod val="75000"/>
                    <a:lumOff val="25000"/>
                  </a:schemeClr>
                </a:solidFill>
                <a:latin typeface="Arial" pitchFamily="34" charset="0"/>
                <a:ea typeface="微软雅黑"/>
              </a:defRPr>
            </a:lvl1p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6" name="页脚占位符 5"/>
          <p:cNvSpPr>
            <a:spLocks noGrp="1"/>
          </p:cNvSpPr>
          <p:nvPr>
            <p:ph type="ftr" sz="quarter" idx="11"/>
            <p:custDataLst>
              <p:tags r:id="rId6"/>
            </p:custDataLst>
          </p:nvPr>
        </p:nvSpPr>
        <p:spPr>
          <a:xfrm>
            <a:off x="3087688" y="6389688"/>
            <a:ext cx="2968625" cy="238125"/>
          </a:xfrm>
          <a:prstGeom prst="rect">
            <a:avLst/>
          </a:prstGeom>
        </p:spPr>
        <p:txBody>
          <a:bodyPr vert="horz" lIns="91440" tIns="45720" rIns="91440" bIns="45720" rtlCol="0" anchor="ctr">
            <a:normAutofit/>
          </a:bodyPr>
          <a:lstStyle>
            <a:lvl1pPr>
              <a:defRPr baseline="0">
                <a:solidFill>
                  <a:schemeClr val="tx1">
                    <a:lumMod val="75000"/>
                    <a:lumOff val="25000"/>
                  </a:schemeClr>
                </a:solidFill>
                <a:latin typeface="Arial" pitchFamily="34" charset="0"/>
                <a:ea typeface="微软雅黑"/>
              </a:defRPr>
            </a:lvl1pPr>
          </a:lstStyle>
          <a:p>
            <a:pPr fontAlgn="base"/>
            <a:endParaRPr lang="zh-CN" altLang="en-US" strike="noStrike" noProof="1"/>
          </a:p>
        </p:txBody>
      </p:sp>
      <p:sp>
        <p:nvSpPr>
          <p:cNvPr id="7" name="灯片编号占位符 6"/>
          <p:cNvSpPr>
            <a:spLocks noGrp="1"/>
          </p:cNvSpPr>
          <p:nvPr>
            <p:ph type="sldNum" sz="quarter" idx="12"/>
            <p:custDataLst>
              <p:tags r:id="rId7"/>
            </p:custDataLst>
          </p:nvPr>
        </p:nvSpPr>
        <p:spPr>
          <a:xfrm>
            <a:off x="6457950" y="6389688"/>
            <a:ext cx="2025650" cy="238125"/>
          </a:xfrm>
          <a:prstGeom prst="rect">
            <a:avLst/>
          </a:prstGeom>
        </p:spPr>
        <p:txBody>
          <a:bodyPr vert="horz" lIns="91440" tIns="45720" rIns="91440" bIns="45720" rtlCol="0" anchor="ctr">
            <a:normAutofit/>
          </a:bodyPr>
          <a:lstStyle>
            <a:lvl1pPr>
              <a:defRPr baseline="0">
                <a:solidFill>
                  <a:schemeClr val="tx1">
                    <a:lumMod val="75000"/>
                    <a:lumOff val="25000"/>
                  </a:schemeClr>
                </a:solidFill>
                <a:latin typeface="Arial" pitchFamily="34" charset="0"/>
                <a:ea typeface="微软雅黑"/>
              </a:defRPr>
            </a:lvl1p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grpSp>
        <p:nvGrpSpPr>
          <p:cNvPr id="9219" name="组合 10"/>
          <p:cNvGrpSpPr/>
          <p:nvPr userDrawn="1"/>
        </p:nvGrpSpPr>
        <p:grpSpPr>
          <a:xfrm>
            <a:off x="0" y="0"/>
            <a:ext cx="9144000" cy="6858000"/>
            <a:chOff x="1" y="0"/>
            <a:chExt cx="12191999" cy="6857999"/>
          </a:xfrm>
        </p:grpSpPr>
        <p:pic>
          <p:nvPicPr>
            <p:cNvPr id="9220" name="图片 11"/>
            <p:cNvPicPr>
              <a:picLocks noChangeAspect="1"/>
            </p:cNvPicPr>
            <p:nvPr userDrawn="1">
              <p:custDataLst>
                <p:tags r:id="rId2"/>
              </p:custDataLst>
            </p:nvPr>
          </p:nvPicPr>
          <p:blipFill>
            <a:blip r:embed="rId1"/>
            <a:stretch>
              <a:fillRect/>
            </a:stretch>
          </p:blipFill>
          <p:spPr>
            <a:xfrm>
              <a:off x="1" y="0"/>
              <a:ext cx="1867398" cy="1779373"/>
            </a:xfrm>
            <a:prstGeom prst="rect">
              <a:avLst/>
            </a:prstGeom>
            <a:noFill/>
            <a:ln w="9525">
              <a:noFill/>
            </a:ln>
          </p:spPr>
        </p:pic>
        <p:pic>
          <p:nvPicPr>
            <p:cNvPr id="9221" name="图片 12"/>
            <p:cNvPicPr>
              <a:picLocks noChangeAspect="1"/>
            </p:cNvPicPr>
            <p:nvPr userDrawn="1">
              <p:custDataLst>
                <p:tags r:id="rId4"/>
              </p:custDataLst>
            </p:nvPr>
          </p:nvPicPr>
          <p:blipFill>
            <a:blip r:embed="rId3"/>
            <a:stretch>
              <a:fillRect/>
            </a:stretch>
          </p:blipFill>
          <p:spPr>
            <a:xfrm rot="10800000">
              <a:off x="10416745" y="5166425"/>
              <a:ext cx="1775255" cy="1691574"/>
            </a:xfrm>
            <a:prstGeom prst="rect">
              <a:avLst/>
            </a:prstGeom>
            <a:noFill/>
            <a:ln w="9525">
              <a:noFill/>
            </a:ln>
          </p:spPr>
        </p:pic>
      </p:grpSp>
      <p:sp>
        <p:nvSpPr>
          <p:cNvPr id="2" name="标题 1"/>
          <p:cNvSpPr>
            <a:spLocks noGrp="1"/>
          </p:cNvSpPr>
          <p:nvPr>
            <p:ph type="title"/>
          </p:nvPr>
        </p:nvSpPr>
        <p:spPr>
          <a:xfrm>
            <a:off x="502411"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文本占位符 2"/>
          <p:cNvSpPr>
            <a:spLocks noGrp="1"/>
          </p:cNvSpPr>
          <p:nvPr>
            <p:ph type="body" idx="1" hasCustomPrompt="1"/>
          </p:nvPr>
        </p:nvSpPr>
        <p:spPr>
          <a:xfrm>
            <a:off x="502447" y="1000133"/>
            <a:ext cx="3962432" cy="285752"/>
          </a:xfrm>
        </p:spPr>
        <p:txBody>
          <a:bodyPr lIns="101600" tIns="38100" rIns="76200" bIns="38100" anchor="t" anchorCtr="0">
            <a:noAutofit/>
          </a:bodyPr>
          <a:lstStyle>
            <a:lvl1pPr marL="0" indent="0" eaLnBrk="1" fontAlgn="auto" latinLnBrk="0" hangingPunct="1">
              <a:lnSpc>
                <a:spcPct val="100000"/>
              </a:lnSpc>
              <a:spcAft>
                <a:spcPct val="0"/>
              </a:spcAft>
              <a:buNone/>
              <a:defRPr sz="1500" b="0" u="none" strike="noStrike" kern="1200" cap="none" spc="0" normalizeH="0" baseline="0">
                <a:solidFill>
                  <a:schemeClr val="tx1">
                    <a:lumMod val="85000"/>
                    <a:lumOff val="15000"/>
                  </a:schemeClr>
                </a:solidFill>
                <a:uFillTx/>
                <a:latin typeface="Arial" pitchFamily="34" charset="0"/>
                <a:ea typeface="微软雅黑"/>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auto"/>
            <a:r>
              <a:rPr lang="zh-CN" altLang="en-US" strike="noStrike" noProof="1"/>
              <a:t>单击此处编辑文本</a:t>
            </a:r>
            <a:endParaRPr lang="zh-CN" altLang="en-US" strike="noStrike" noProof="1"/>
          </a:p>
        </p:txBody>
      </p:sp>
      <p:sp>
        <p:nvSpPr>
          <p:cNvPr id="4" name="内容占位符 3"/>
          <p:cNvSpPr>
            <a:spLocks noGrp="1"/>
          </p:cNvSpPr>
          <p:nvPr>
            <p:ph sz="half" idx="2"/>
          </p:nvPr>
        </p:nvSpPr>
        <p:spPr>
          <a:xfrm>
            <a:off x="502444" y="2023369"/>
            <a:ext cx="3962400" cy="3701064"/>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5" name="文本占位符 4"/>
          <p:cNvSpPr>
            <a:spLocks noGrp="1"/>
          </p:cNvSpPr>
          <p:nvPr>
            <p:ph type="body" sz="quarter" idx="3" hasCustomPrompt="1"/>
          </p:nvPr>
        </p:nvSpPr>
        <p:spPr>
          <a:xfrm>
            <a:off x="4676812" y="1000133"/>
            <a:ext cx="3962432" cy="285752"/>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15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fontAlgn="auto"/>
            <a:r>
              <a:rPr strike="noStrike" noProof="1">
                <a:sym typeface="+mn-ea"/>
              </a:rPr>
              <a:t>单击此处编辑文本</a:t>
            </a:r>
            <a:endParaRPr strike="noStrike" noProof="1">
              <a:sym typeface="+mn-ea"/>
            </a:endParaRPr>
          </a:p>
        </p:txBody>
      </p:sp>
      <p:sp>
        <p:nvSpPr>
          <p:cNvPr id="6" name="内容占位符 5"/>
          <p:cNvSpPr>
            <a:spLocks noGrp="1"/>
          </p:cNvSpPr>
          <p:nvPr>
            <p:ph sz="quarter" idx="4"/>
          </p:nvPr>
        </p:nvSpPr>
        <p:spPr>
          <a:xfrm>
            <a:off x="4676812" y="2023369"/>
            <a:ext cx="3962432" cy="3701064"/>
          </a:xfrm>
        </p:spPr>
        <p:txBody>
          <a:bodyPr vert="horz" lIns="101600" tIns="0" rIns="82550" bIns="0" rtlCol="0">
            <a:no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fontAlgn="auto"/>
            <a:r>
              <a:rPr strike="noStrike" noProof="1">
                <a:sym typeface="+mn-ea"/>
              </a:rPr>
              <a:t>单击此处编辑母版文本样式</a:t>
            </a:r>
            <a:endParaRPr strike="noStrike" noProof="1">
              <a:sym typeface="+mn-ea"/>
            </a:endParaRPr>
          </a:p>
          <a:p>
            <a:pPr lvl="1" fontAlgn="auto"/>
            <a:r>
              <a:rPr strike="noStrike" noProof="1">
                <a:sym typeface="+mn-ea"/>
              </a:rPr>
              <a:t>第二级</a:t>
            </a:r>
            <a:endParaRPr strike="noStrike" noProof="1">
              <a:sym typeface="+mn-ea"/>
            </a:endParaRPr>
          </a:p>
          <a:p>
            <a:pPr lvl="2" fontAlgn="auto"/>
            <a:r>
              <a:rPr strike="noStrike" noProof="1">
                <a:sym typeface="+mn-ea"/>
              </a:rPr>
              <a:t>第三级</a:t>
            </a:r>
            <a:endParaRPr strike="noStrike" noProof="1">
              <a:sym typeface="+mn-ea"/>
            </a:endParaRPr>
          </a:p>
          <a:p>
            <a:pPr lvl="3" fontAlgn="auto"/>
            <a:r>
              <a:rPr strike="noStrike" noProof="1">
                <a:sym typeface="+mn-ea"/>
              </a:rPr>
              <a:t>第四级</a:t>
            </a:r>
            <a:endParaRPr strike="noStrike" noProof="1">
              <a:sym typeface="+mn-ea"/>
            </a:endParaRPr>
          </a:p>
          <a:p>
            <a:pPr lvl="4" fontAlgn="auto"/>
            <a:r>
              <a:rPr strike="noStrike" noProof="1">
                <a:sym typeface="+mn-ea"/>
              </a:rPr>
              <a:t>第五级</a:t>
            </a:r>
            <a:endParaRPr strike="noStrike" noProof="1">
              <a:sym typeface="+mn-ea"/>
            </a:endParaRPr>
          </a:p>
        </p:txBody>
      </p:sp>
      <p:sp>
        <p:nvSpPr>
          <p:cNvPr id="7" name="日期占位符 6"/>
          <p:cNvSpPr>
            <a:spLocks noGrp="1"/>
          </p:cNvSpPr>
          <p:nvPr>
            <p:ph type="dt" sz="half" idx="10"/>
            <p:custDataLst>
              <p:tags r:id="rId5"/>
            </p:custDataLst>
          </p:nvPr>
        </p:nvSpPr>
        <p:spPr>
          <a:xfrm>
            <a:off x="660400" y="6389688"/>
            <a:ext cx="2024063"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8" name="页脚占位符 7"/>
          <p:cNvSpPr>
            <a:spLocks noGrp="1"/>
          </p:cNvSpPr>
          <p:nvPr>
            <p:ph type="ftr" sz="quarter" idx="11"/>
            <p:custDataLst>
              <p:tags r:id="rId6"/>
            </p:custDataLst>
          </p:nvPr>
        </p:nvSpPr>
        <p:spPr>
          <a:xfrm>
            <a:off x="3087688" y="6389688"/>
            <a:ext cx="2968625"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endParaRPr lang="zh-CN" altLang="en-US" strike="noStrike" noProof="1"/>
          </a:p>
        </p:txBody>
      </p:sp>
      <p:sp>
        <p:nvSpPr>
          <p:cNvPr id="9" name="灯片编号占位符 8"/>
          <p:cNvSpPr>
            <a:spLocks noGrp="1"/>
          </p:cNvSpPr>
          <p:nvPr>
            <p:ph type="sldNum" sz="quarter" idx="12"/>
            <p:custDataLst>
              <p:tags r:id="rId7"/>
            </p:custDataLst>
          </p:nvPr>
        </p:nvSpPr>
        <p:spPr>
          <a:xfrm>
            <a:off x="6457950" y="6389688"/>
            <a:ext cx="2025650"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grpSp>
        <p:nvGrpSpPr>
          <p:cNvPr id="10243" name="组合 7"/>
          <p:cNvGrpSpPr/>
          <p:nvPr userDrawn="1"/>
        </p:nvGrpSpPr>
        <p:grpSpPr>
          <a:xfrm>
            <a:off x="0" y="0"/>
            <a:ext cx="9144000" cy="6858000"/>
            <a:chOff x="1" y="0"/>
            <a:chExt cx="12192000" cy="6858000"/>
          </a:xfrm>
        </p:grpSpPr>
        <p:pic>
          <p:nvPicPr>
            <p:cNvPr id="10244" name="图片 5"/>
            <p:cNvPicPr>
              <a:picLocks noChangeAspect="1"/>
            </p:cNvPicPr>
            <p:nvPr>
              <p:custDataLst>
                <p:tags r:id="rId2"/>
              </p:custDataLst>
            </p:nvPr>
          </p:nvPicPr>
          <p:blipFill>
            <a:blip r:embed="rId1"/>
            <a:stretch>
              <a:fillRect/>
            </a:stretch>
          </p:blipFill>
          <p:spPr>
            <a:xfrm>
              <a:off x="1" y="0"/>
              <a:ext cx="2420164" cy="2306083"/>
            </a:xfrm>
            <a:prstGeom prst="rect">
              <a:avLst/>
            </a:prstGeom>
            <a:noFill/>
            <a:ln w="9525">
              <a:noFill/>
            </a:ln>
          </p:spPr>
        </p:pic>
        <p:pic>
          <p:nvPicPr>
            <p:cNvPr id="10245" name="图片 6"/>
            <p:cNvPicPr>
              <a:picLocks noChangeAspect="1"/>
            </p:cNvPicPr>
            <p:nvPr>
              <p:custDataLst>
                <p:tags r:id="rId3"/>
              </p:custDataLst>
            </p:nvPr>
          </p:nvPicPr>
          <p:blipFill>
            <a:blip r:embed="rId1"/>
            <a:stretch>
              <a:fillRect/>
            </a:stretch>
          </p:blipFill>
          <p:spPr>
            <a:xfrm rot="10800000">
              <a:off x="9771837" y="4551917"/>
              <a:ext cx="2420164" cy="2306083"/>
            </a:xfrm>
            <a:prstGeom prst="rect">
              <a:avLst/>
            </a:prstGeom>
            <a:noFill/>
            <a:ln w="9525">
              <a:noFill/>
            </a:ln>
          </p:spPr>
        </p:pic>
      </p:grpSp>
      <p:sp>
        <p:nvSpPr>
          <p:cNvPr id="2" name="标题 1"/>
          <p:cNvSpPr>
            <a:spLocks noGrp="1"/>
          </p:cNvSpPr>
          <p:nvPr>
            <p:ph type="title"/>
          </p:nvPr>
        </p:nvSpPr>
        <p:spPr>
          <a:xfrm>
            <a:off x="502411" y="498476"/>
            <a:ext cx="8139178" cy="331473"/>
          </a:xfrm>
        </p:spPr>
        <p:txBody>
          <a:bodyPr vert="horz" lIns="101600" tIns="38100" rIns="76200" bIns="38100" rtlCol="0" anchor="t" anchorCtr="0">
            <a:noAutofit/>
          </a:bodyPr>
          <a:lstStyle>
            <a:lvl1pPr marL="0" marR="0" lvl="0" algn="ctr" defTabSz="914400" rtl="0" eaLnBrk="1" fontAlgn="auto" latinLnBrk="0" hangingPunct="1">
              <a:lnSpc>
                <a:spcPct val="100000"/>
              </a:lnSpc>
              <a:buNone/>
              <a:defRPr kumimoji="0" lang="zh-CN" altLang="en-US" sz="18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日期占位符 2"/>
          <p:cNvSpPr>
            <a:spLocks noGrp="1"/>
          </p:cNvSpPr>
          <p:nvPr>
            <p:ph type="dt" sz="half" idx="10"/>
            <p:custDataLst>
              <p:tags r:id="rId4"/>
            </p:custDataLst>
          </p:nvPr>
        </p:nvSpPr>
        <p:spPr>
          <a:xfrm>
            <a:off x="660400" y="6389688"/>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5"/>
            </p:custDataLst>
          </p:nvPr>
        </p:nvSpPr>
        <p:spPr>
          <a:xfrm>
            <a:off x="3087688" y="6389688"/>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6"/>
            </p:custDataLst>
          </p:nvPr>
        </p:nvSpPr>
        <p:spPr>
          <a:xfrm>
            <a:off x="6457950" y="6389688"/>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a:xfrm>
            <a:off x="660400" y="6389688"/>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3" name="页脚占位符 2"/>
          <p:cNvSpPr>
            <a:spLocks noGrp="1"/>
          </p:cNvSpPr>
          <p:nvPr>
            <p:ph type="ftr" sz="quarter" idx="11"/>
            <p:custDataLst>
              <p:tags r:id="rId2"/>
            </p:custDataLst>
          </p:nvPr>
        </p:nvSpPr>
        <p:spPr>
          <a:xfrm>
            <a:off x="3087688" y="6389688"/>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4" name="灯片编号占位符 3"/>
          <p:cNvSpPr>
            <a:spLocks noGrp="1"/>
          </p:cNvSpPr>
          <p:nvPr>
            <p:ph type="sldNum" sz="quarter" idx="12"/>
            <p:custDataLst>
              <p:tags r:id="rId3"/>
            </p:custDataLst>
          </p:nvPr>
        </p:nvSpPr>
        <p:spPr>
          <a:xfrm>
            <a:off x="6457950" y="6389688"/>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图片与标题">
    <p:spTree>
      <p:nvGrpSpPr>
        <p:cNvPr id="1" name=""/>
        <p:cNvGrpSpPr/>
        <p:nvPr/>
      </p:nvGrpSpPr>
      <p:grpSpPr>
        <a:xfrm>
          <a:off x="0" y="0"/>
          <a:ext cx="0" cy="0"/>
        </a:xfrm>
      </p:grpSpPr>
      <p:sp>
        <p:nvSpPr>
          <p:cNvPr id="2" name="标题 1"/>
          <p:cNvSpPr>
            <a:spLocks noGrp="1"/>
          </p:cNvSpPr>
          <p:nvPr>
            <p:ph type="title"/>
          </p:nvPr>
        </p:nvSpPr>
        <p:spPr>
          <a:xfrm>
            <a:off x="502447" y="498479"/>
            <a:ext cx="8139178" cy="331473"/>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18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图片占位符 2"/>
          <p:cNvSpPr>
            <a:spLocks noGrp="1"/>
          </p:cNvSpPr>
          <p:nvPr>
            <p:ph type="pic" idx="1"/>
          </p:nvPr>
        </p:nvSpPr>
        <p:spPr>
          <a:xfrm>
            <a:off x="502447" y="1626121"/>
            <a:ext cx="3962432" cy="404168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514350" marR="0" lvl="1" indent="-17145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200" b="0" i="0" u="none" strike="noStrike" kern="1200" cap="none" spc="150" normalizeH="0" baseline="0" noProof="1">
                <a:solidFill>
                  <a:schemeClr val="tx1"/>
                </a:solidFill>
                <a:uFillTx/>
                <a:latin typeface="+mn-lt"/>
                <a:ea typeface="+mn-ea"/>
                <a:cs typeface="+mn-cs"/>
                <a:sym typeface="+mn-ea"/>
              </a:defRPr>
            </a:lvl2pPr>
            <a:lvl3pPr marL="857250" marR="0" lvl="2"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3pPr>
            <a:lvl4pPr marL="1200150" marR="0" lvl="3"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4pPr>
            <a:lvl5pPr marL="1543050" marR="0" lvl="4"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150" normalizeH="0" baseline="0" noProof="1">
                <a:solidFill>
                  <a:schemeClr val="tx1"/>
                </a:solidFill>
                <a:uFillTx/>
                <a:latin typeface="+mn-lt"/>
                <a:ea typeface="+mn-ea"/>
                <a:cs typeface="+mn-cs"/>
                <a:sym typeface="+mn-ea"/>
              </a:defRPr>
            </a:lvl5pPr>
          </a:lstStyle>
          <a:p>
            <a:pPr lvl="0" fontAlgn="auto"/>
            <a:endParaRPr strike="noStrike" noProof="1">
              <a:sym typeface="+mn-ea"/>
            </a:endParaRPr>
          </a:p>
        </p:txBody>
      </p:sp>
      <p:sp>
        <p:nvSpPr>
          <p:cNvPr id="4" name="文本占位符 3"/>
          <p:cNvSpPr>
            <a:spLocks noGrp="1"/>
          </p:cNvSpPr>
          <p:nvPr>
            <p:ph type="body" sz="half" idx="2"/>
          </p:nvPr>
        </p:nvSpPr>
        <p:spPr>
          <a:xfrm>
            <a:off x="4679194" y="1626121"/>
            <a:ext cx="3962432" cy="4041680"/>
          </a:xfrm>
        </p:spPr>
        <p:txBody>
          <a:bodyPr vert="horz" lIns="101600" tIns="0" rIns="82550" bIns="0" rtlCol="0">
            <a:normAutofit/>
          </a:bodyPr>
          <a:lstStyle>
            <a:lvl1pPr marL="171450" marR="0" lvl="0" indent="-171450" algn="l" defTabSz="914400" rtl="0" eaLnBrk="1" fontAlgn="auto" latinLnBrk="0" hangingPunct="1">
              <a:lnSpc>
                <a:spcPct val="130000"/>
              </a:lnSpc>
              <a:spcBef>
                <a:spcPct val="0"/>
              </a:spcBef>
              <a:spcAft>
                <a:spcPts val="1000"/>
              </a:spcAft>
              <a:buFont typeface="Arial" pitchFamily="34" charset="0"/>
              <a:buChar char="•"/>
              <a:defRPr kumimoji="0" lang="zh-CN" altLang="en-US" sz="12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fontAlgn="auto"/>
            <a:r>
              <a:rPr strike="noStrike" noProof="1">
                <a:sym typeface="+mn-ea"/>
              </a:rPr>
              <a:t>单击此处编辑母版文本样式</a:t>
            </a:r>
            <a:endParaRPr strike="noStrike" noProof="1">
              <a:sym typeface="+mn-ea"/>
            </a:endParaRPr>
          </a:p>
        </p:txBody>
      </p:sp>
      <p:sp>
        <p:nvSpPr>
          <p:cNvPr id="5" name="日期占位符 4"/>
          <p:cNvSpPr>
            <a:spLocks noGrp="1"/>
          </p:cNvSpPr>
          <p:nvPr>
            <p:ph type="dt" sz="half" idx="10"/>
            <p:custDataLst>
              <p:tags r:id="rId1"/>
            </p:custDataLst>
          </p:nvPr>
        </p:nvSpPr>
        <p:spPr>
          <a:xfrm>
            <a:off x="660400" y="6389688"/>
            <a:ext cx="2024063"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fld id="{9EFD9D74-47D9-4702-A33C-335B63B48DBF}" type="datetimeFigureOut">
              <a:rPr lang="zh-CN" altLang="en-US" strike="noStrike" noProof="1" smtClean="0">
                <a:latin typeface="Arial" pitchFamily="34" charset="0"/>
                <a:ea typeface="微软雅黑"/>
                <a:cs typeface="+mn-cs"/>
              </a:rPr>
              <a:t/>
            </a:fld>
            <a:endParaRPr lang="zh-CN" altLang="en-US" strike="noStrike" noProof="1"/>
          </a:p>
        </p:txBody>
      </p:sp>
      <p:sp>
        <p:nvSpPr>
          <p:cNvPr id="6" name="页脚占位符 5"/>
          <p:cNvSpPr>
            <a:spLocks noGrp="1"/>
          </p:cNvSpPr>
          <p:nvPr>
            <p:ph type="ftr" sz="quarter" idx="11"/>
            <p:custDataLst>
              <p:tags r:id="rId2"/>
            </p:custDataLst>
          </p:nvPr>
        </p:nvSpPr>
        <p:spPr>
          <a:xfrm>
            <a:off x="3087688" y="6389688"/>
            <a:ext cx="2968625"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endParaRPr lang="zh-CN" altLang="en-US" strike="noStrike" noProof="1"/>
          </a:p>
        </p:txBody>
      </p:sp>
      <p:sp>
        <p:nvSpPr>
          <p:cNvPr id="7" name="灯片编号占位符 6"/>
          <p:cNvSpPr>
            <a:spLocks noGrp="1"/>
          </p:cNvSpPr>
          <p:nvPr>
            <p:ph type="sldNum" sz="quarter" idx="12"/>
            <p:custDataLst>
              <p:tags r:id="rId3"/>
            </p:custDataLst>
          </p:nvPr>
        </p:nvSpPr>
        <p:spPr>
          <a:xfrm>
            <a:off x="6457950" y="6389688"/>
            <a:ext cx="2025650"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fld id="{FABC47A4-756D-490B-A52F-7D9E2C9FC05F}"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7928351" y="1626121"/>
            <a:ext cx="713238" cy="4041680"/>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18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fontAlgn="auto"/>
            <a:r>
              <a:rPr strike="noStrike" noProof="1">
                <a:sym typeface="+mn-ea"/>
              </a:rPr>
              <a:t>单击此处编辑母版标题样式</a:t>
            </a:r>
            <a:endParaRPr strike="noStrike" noProof="1">
              <a:sym typeface="+mn-ea"/>
            </a:endParaRPr>
          </a:p>
        </p:txBody>
      </p:sp>
      <p:sp>
        <p:nvSpPr>
          <p:cNvPr id="3" name="竖排文字占位符 2"/>
          <p:cNvSpPr>
            <a:spLocks noGrp="1"/>
          </p:cNvSpPr>
          <p:nvPr>
            <p:ph type="body" orient="vert" idx="1"/>
          </p:nvPr>
        </p:nvSpPr>
        <p:spPr>
          <a:xfrm>
            <a:off x="502444" y="1626113"/>
            <a:ext cx="7371076" cy="4041680"/>
          </a:xfrm>
        </p:spPr>
        <p:txBody>
          <a:bodyPr vert="eaVert"/>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4" name="日期占位符 3"/>
          <p:cNvSpPr>
            <a:spLocks noGrp="1"/>
          </p:cNvSpPr>
          <p:nvPr>
            <p:ph type="dt" sz="half" idx="10"/>
            <p:custDataLst>
              <p:tags r:id="rId1"/>
            </p:custDataLst>
          </p:nvPr>
        </p:nvSpPr>
        <p:spPr>
          <a:xfrm>
            <a:off x="660400" y="6389688"/>
            <a:ext cx="2024063"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5" name="页脚占位符 4"/>
          <p:cNvSpPr>
            <a:spLocks noGrp="1"/>
          </p:cNvSpPr>
          <p:nvPr>
            <p:ph type="ftr" sz="quarter" idx="11"/>
            <p:custDataLst>
              <p:tags r:id="rId2"/>
            </p:custDataLst>
          </p:nvPr>
        </p:nvSpPr>
        <p:spPr>
          <a:xfrm>
            <a:off x="3087688" y="6389688"/>
            <a:ext cx="2968625"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endParaRPr lang="zh-CN" altLang="en-US" strike="noStrike" noProof="1"/>
          </a:p>
        </p:txBody>
      </p:sp>
      <p:sp>
        <p:nvSpPr>
          <p:cNvPr id="6" name="灯片编号占位符 5"/>
          <p:cNvSpPr>
            <a:spLocks noGrp="1"/>
          </p:cNvSpPr>
          <p:nvPr>
            <p:ph type="sldNum" sz="quarter" idx="12"/>
            <p:custDataLst>
              <p:tags r:id="rId3"/>
            </p:custDataLst>
          </p:nvPr>
        </p:nvSpPr>
        <p:spPr>
          <a:xfrm>
            <a:off x="6457950" y="6389688"/>
            <a:ext cx="2025650"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
    <p:spTree>
      <p:nvGrpSpPr>
        <p:cNvPr id="1" name=""/>
        <p:cNvGrpSpPr/>
        <p:nvPr/>
      </p:nvGrpSpPr>
      <p:grpSpPr>
        <a:xfrm>
          <a:off x="0" y="0"/>
          <a:ext cx="0" cy="0"/>
        </a:xfrm>
      </p:grpSpPr>
      <p:pic>
        <p:nvPicPr>
          <p:cNvPr id="14339" name="图片 8"/>
          <p:cNvPicPr>
            <a:picLocks noChangeAspect="1"/>
          </p:cNvPicPr>
          <p:nvPr>
            <p:custDataLst>
              <p:tags r:id="rId2"/>
            </p:custDataLst>
          </p:nvPr>
        </p:nvPicPr>
        <p:blipFill>
          <a:blip r:embed="rId1"/>
          <a:stretch>
            <a:fillRect/>
          </a:stretch>
        </p:blipFill>
        <p:spPr>
          <a:xfrm>
            <a:off x="0" y="0"/>
            <a:ext cx="2205038" cy="2800350"/>
          </a:xfrm>
          <a:prstGeom prst="rect">
            <a:avLst/>
          </a:prstGeom>
          <a:noFill/>
          <a:ln w="9525">
            <a:noFill/>
          </a:ln>
        </p:spPr>
      </p:pic>
      <p:sp>
        <p:nvSpPr>
          <p:cNvPr id="7" name="内容占位符 6"/>
          <p:cNvSpPr>
            <a:spLocks noGrp="1"/>
          </p:cNvSpPr>
          <p:nvPr>
            <p:ph sz="quarter" idx="13"/>
          </p:nvPr>
        </p:nvSpPr>
        <p:spPr>
          <a:xfrm>
            <a:off x="502447" y="1626121"/>
            <a:ext cx="8139178" cy="4041680"/>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3" name="日期占位符 2"/>
          <p:cNvSpPr>
            <a:spLocks noGrp="1"/>
          </p:cNvSpPr>
          <p:nvPr>
            <p:ph type="dt" sz="half" idx="10"/>
            <p:custDataLst>
              <p:tags r:id="rId3"/>
            </p:custDataLst>
          </p:nvPr>
        </p:nvSpPr>
        <p:spPr>
          <a:xfrm>
            <a:off x="660400" y="6389688"/>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4"/>
            </p:custDataLst>
          </p:nvPr>
        </p:nvSpPr>
        <p:spPr>
          <a:xfrm>
            <a:off x="3087688" y="6389688"/>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5"/>
            </p:custDataLst>
          </p:nvPr>
        </p:nvSpPr>
        <p:spPr>
          <a:xfrm>
            <a:off x="6457950" y="6389688"/>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15363" name="图片 5"/>
          <p:cNvPicPr>
            <a:picLocks noChangeAspect="1"/>
          </p:cNvPicPr>
          <p:nvPr>
            <p:custDataLst>
              <p:tags r:id="rId2"/>
            </p:custDataLst>
          </p:nvPr>
        </p:nvPicPr>
        <p:blipFill>
          <a:blip r:embed="rId1"/>
          <a:stretch>
            <a:fillRect/>
          </a:stretch>
        </p:blipFill>
        <p:spPr>
          <a:xfrm>
            <a:off x="0" y="0"/>
            <a:ext cx="2698750" cy="3429000"/>
          </a:xfrm>
          <a:prstGeom prst="rect">
            <a:avLst/>
          </a:prstGeom>
          <a:noFill/>
          <a:ln w="9525">
            <a:noFill/>
          </a:ln>
        </p:spPr>
      </p:pic>
      <p:pic>
        <p:nvPicPr>
          <p:cNvPr id="15364" name="图片 6"/>
          <p:cNvPicPr>
            <a:picLocks noChangeAspect="1"/>
          </p:cNvPicPr>
          <p:nvPr>
            <p:custDataLst>
              <p:tags r:id="rId3"/>
            </p:custDataLst>
          </p:nvPr>
        </p:nvPicPr>
        <p:blipFill>
          <a:blip r:embed="rId1"/>
          <a:stretch>
            <a:fillRect/>
          </a:stretch>
        </p:blipFill>
        <p:spPr>
          <a:xfrm rot="10800000">
            <a:off x="6445250" y="3429000"/>
            <a:ext cx="2698750" cy="3429000"/>
          </a:xfrm>
          <a:prstGeom prst="rect">
            <a:avLst/>
          </a:prstGeom>
          <a:noFill/>
          <a:ln w="9525">
            <a:noFill/>
          </a:ln>
        </p:spPr>
      </p:pic>
      <p:pic>
        <p:nvPicPr>
          <p:cNvPr id="15365" name="图片 7"/>
          <p:cNvPicPr>
            <a:picLocks noChangeAspect="1"/>
          </p:cNvPicPr>
          <p:nvPr>
            <p:custDataLst>
              <p:tags r:id="rId5"/>
            </p:custDataLst>
          </p:nvPr>
        </p:nvPicPr>
        <p:blipFill>
          <a:blip r:embed="rId4"/>
          <a:stretch>
            <a:fillRect/>
          </a:stretch>
        </p:blipFill>
        <p:spPr>
          <a:xfrm>
            <a:off x="3863975" y="4745038"/>
            <a:ext cx="1409700" cy="1135062"/>
          </a:xfrm>
          <a:prstGeom prst="rect">
            <a:avLst/>
          </a:prstGeom>
          <a:noFill/>
          <a:ln w="9525">
            <a:noFill/>
          </a:ln>
        </p:spPr>
      </p:pic>
      <p:cxnSp>
        <p:nvCxnSpPr>
          <p:cNvPr id="9" name="直接连接符 8"/>
          <p:cNvCxnSpPr/>
          <p:nvPr>
            <p:custDataLst>
              <p:tags r:id="rId6"/>
            </p:custDataLst>
          </p:nvPr>
        </p:nvCxnSpPr>
        <p:spPr>
          <a:xfrm>
            <a:off x="4438650" y="3611563"/>
            <a:ext cx="26035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hasCustomPrompt="1"/>
          </p:nvPr>
        </p:nvSpPr>
        <p:spPr>
          <a:xfrm>
            <a:off x="1830280" y="2386556"/>
            <a:ext cx="5614983" cy="984930"/>
          </a:xfrm>
        </p:spPr>
        <p:txBody>
          <a:bodyPr vert="horz" lIns="90000" tIns="46800" rIns="90000" bIns="46800" rtlCol="0" anchor="ctr" anchorCtr="0">
            <a:normAutofit/>
          </a:bodyPr>
          <a:lstStyle>
            <a:lvl1pPr marL="0" marR="0" algn="ctr" defTabSz="914400" rtl="0" eaLnBrk="1" fontAlgn="auto" latinLnBrk="0" hangingPunct="1">
              <a:lnSpc>
                <a:spcPct val="100000"/>
              </a:lnSpc>
              <a:buNone/>
              <a:defRPr kumimoji="0" lang="zh-CN" altLang="en-US" sz="4050" b="1" i="0" u="none" strike="noStrike" kern="1200" cap="none" spc="600" normalizeH="0" baseline="0" noProof="1">
                <a:solidFill>
                  <a:schemeClr val="accent1"/>
                </a:solidFill>
                <a:uFillTx/>
                <a:latin typeface="Arial" pitchFamily="34" charset="0"/>
                <a:ea typeface="汉仪旗黑-85S" pitchFamily="18" charset="-122"/>
                <a:cs typeface="+mj-cs"/>
                <a:sym typeface="+mn-ea"/>
              </a:defRPr>
            </a:lvl1pPr>
          </a:lstStyle>
          <a:p>
            <a:pPr lvl="0" fontAlgn="auto"/>
            <a:r>
              <a:rPr sz="4050" strike="noStrike" noProof="1">
                <a:sym typeface="+mn-ea"/>
              </a:rPr>
              <a:t>编辑标题</a:t>
            </a:r>
            <a:endParaRPr strike="noStrike" noProof="1">
              <a:sym typeface="+mn-ea"/>
            </a:endParaRPr>
          </a:p>
        </p:txBody>
      </p:sp>
      <p:sp>
        <p:nvSpPr>
          <p:cNvPr id="13" name="文本占位符 12"/>
          <p:cNvSpPr>
            <a:spLocks noGrp="1"/>
          </p:cNvSpPr>
          <p:nvPr>
            <p:ph type="body" sz="quarter" idx="13" hasCustomPrompt="1"/>
          </p:nvPr>
        </p:nvSpPr>
        <p:spPr>
          <a:xfrm>
            <a:off x="1830280" y="3758641"/>
            <a:ext cx="5614983" cy="499194"/>
          </a:xfrm>
        </p:spPr>
        <p:txBody>
          <a:bodyPr lIns="90000" tIns="46800" rIns="90000" bIns="46800" anchor="ctr">
            <a:normAutofit/>
          </a:bodyPr>
          <a:lstStyle>
            <a:lvl1pPr marL="0" indent="0" algn="ctr">
              <a:buNone/>
              <a:defRPr sz="1800" baseline="0">
                <a:solidFill>
                  <a:schemeClr val="accent1"/>
                </a:solidFill>
                <a:latin typeface="Arial" pitchFamily="34" charset="0"/>
              </a:defRPr>
            </a:lvl1pPr>
          </a:lstStyle>
          <a:p>
            <a:pPr lvl="0" fontAlgn="auto"/>
            <a:r>
              <a:rPr lang="zh-CN" altLang="en-US" strike="noStrike" noProof="1"/>
              <a:t>单击此处编辑副标题</a:t>
            </a:r>
            <a:endParaRPr lang="zh-CN" altLang="en-US" strike="noStrike" noProof="1"/>
          </a:p>
        </p:txBody>
      </p:sp>
      <p:sp>
        <p:nvSpPr>
          <p:cNvPr id="3" name="日期占位符 2"/>
          <p:cNvSpPr>
            <a:spLocks noGrp="1"/>
          </p:cNvSpPr>
          <p:nvPr>
            <p:ph type="dt" sz="half" idx="10"/>
            <p:custDataLst>
              <p:tags r:id="rId7"/>
            </p:custDataLst>
          </p:nvPr>
        </p:nvSpPr>
        <p:spPr>
          <a:xfrm>
            <a:off x="660400" y="6389688"/>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8"/>
            </p:custDataLst>
          </p:nvPr>
        </p:nvSpPr>
        <p:spPr>
          <a:xfrm>
            <a:off x="3087688" y="6389688"/>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9"/>
            </p:custDataLst>
          </p:nvPr>
        </p:nvSpPr>
        <p:spPr>
          <a:xfrm>
            <a:off x="6457950" y="6389688"/>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通用">
    <p:spTree>
      <p:nvGrpSpPr>
        <p:cNvPr id="1" name=""/>
        <p:cNvGrpSpPr/>
        <p:nvPr/>
      </p:nvGrpSpPr>
      <p:grpSpPr>
        <a:xfrm>
          <a:off x="0" y="0"/>
          <a:ext cx="0" cy="0"/>
        </a:xfrm>
      </p:grpSpPr>
      <p:pic>
        <p:nvPicPr>
          <p:cNvPr id="16387" name="图片 5"/>
          <p:cNvPicPr>
            <a:picLocks noChangeAspect="1"/>
          </p:cNvPicPr>
          <p:nvPr userDrawn="1">
            <p:custDataLst>
              <p:tags r:id="rId2"/>
            </p:custDataLst>
          </p:nvPr>
        </p:nvPicPr>
        <p:blipFill>
          <a:blip r:embed="rId1"/>
          <a:stretch>
            <a:fillRect/>
          </a:stretch>
        </p:blipFill>
        <p:spPr>
          <a:xfrm>
            <a:off x="0" y="0"/>
            <a:ext cx="1400175" cy="1779588"/>
          </a:xfrm>
          <a:prstGeom prst="rect">
            <a:avLst/>
          </a:prstGeom>
          <a:noFill/>
          <a:ln w="9525">
            <a:noFill/>
          </a:ln>
        </p:spPr>
      </p:pic>
      <p:pic>
        <p:nvPicPr>
          <p:cNvPr id="16388" name="图片 6"/>
          <p:cNvPicPr>
            <a:picLocks noChangeAspect="1"/>
          </p:cNvPicPr>
          <p:nvPr userDrawn="1">
            <p:custDataLst>
              <p:tags r:id="rId4"/>
            </p:custDataLst>
          </p:nvPr>
        </p:nvPicPr>
        <p:blipFill>
          <a:blip r:embed="rId3"/>
          <a:stretch>
            <a:fillRect/>
          </a:stretch>
        </p:blipFill>
        <p:spPr>
          <a:xfrm rot="10800000">
            <a:off x="7812088" y="5165725"/>
            <a:ext cx="1331912" cy="1692275"/>
          </a:xfrm>
          <a:prstGeom prst="rect">
            <a:avLst/>
          </a:prstGeom>
          <a:noFill/>
          <a:ln w="9525">
            <a:noFill/>
          </a:ln>
        </p:spPr>
      </p:pic>
      <p:sp>
        <p:nvSpPr>
          <p:cNvPr id="2" name="标题 1"/>
          <p:cNvSpPr>
            <a:spLocks noGrp="1"/>
          </p:cNvSpPr>
          <p:nvPr>
            <p:ph type="title"/>
          </p:nvPr>
        </p:nvSpPr>
        <p:spPr>
          <a:xfrm>
            <a:off x="502411" y="498476"/>
            <a:ext cx="8139178" cy="331473"/>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pPr fontAlgn="auto"/>
            <a:r>
              <a:rPr lang="zh-CN" altLang="en-US" strike="noStrike" noProof="1"/>
              <a:t>单击此处编辑母版标题样式</a:t>
            </a:r>
            <a:endParaRPr lang="zh-CN" altLang="en-US" strike="noStrike" noProof="1"/>
          </a:p>
        </p:txBody>
      </p:sp>
      <p:sp>
        <p:nvSpPr>
          <p:cNvPr id="3" name="日期占位符 2"/>
          <p:cNvSpPr>
            <a:spLocks noGrp="1"/>
          </p:cNvSpPr>
          <p:nvPr>
            <p:ph type="dt" sz="half" idx="10"/>
            <p:custDataLst>
              <p:tags r:id="rId5"/>
            </p:custDataLst>
          </p:nvPr>
        </p:nvSpPr>
        <p:spPr>
          <a:xfrm>
            <a:off x="660400" y="6389688"/>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6"/>
            </p:custDataLst>
          </p:nvPr>
        </p:nvSpPr>
        <p:spPr>
          <a:xfrm>
            <a:off x="3087688" y="6389688"/>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7"/>
            </p:custDataLst>
          </p:nvPr>
        </p:nvSpPr>
        <p:spPr>
          <a:xfrm>
            <a:off x="6457950" y="6389688"/>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相框">
    <p:spTree>
      <p:nvGrpSpPr>
        <p:cNvPr id="1" name=""/>
        <p:cNvGrpSpPr/>
        <p:nvPr/>
      </p:nvGrpSpPr>
      <p:grpSpPr>
        <a:xfrm>
          <a:off x="0" y="0"/>
          <a:ext cx="0" cy="0"/>
        </a:xfrm>
      </p:grpSpPr>
      <p:sp>
        <p:nvSpPr>
          <p:cNvPr id="8" name="矩形 7"/>
          <p:cNvSpPr/>
          <p:nvPr userDrawn="1">
            <p:custDataLst>
              <p:tags r:id="rId1"/>
            </p:custDataLst>
          </p:nvPr>
        </p:nvSpPr>
        <p:spPr>
          <a:xfrm>
            <a:off x="219075" y="304800"/>
            <a:ext cx="8705850" cy="6248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p>
        </p:txBody>
      </p:sp>
      <p:pic>
        <p:nvPicPr>
          <p:cNvPr id="17412" name="图片 8"/>
          <p:cNvPicPr>
            <a:picLocks noChangeAspect="1"/>
          </p:cNvPicPr>
          <p:nvPr userDrawn="1">
            <p:custDataLst>
              <p:tags r:id="rId3"/>
            </p:custDataLst>
          </p:nvPr>
        </p:nvPicPr>
        <p:blipFill>
          <a:blip r:embed="rId2"/>
          <a:stretch>
            <a:fillRect/>
          </a:stretch>
        </p:blipFill>
        <p:spPr>
          <a:xfrm>
            <a:off x="0" y="0"/>
            <a:ext cx="1400175" cy="1779588"/>
          </a:xfrm>
          <a:prstGeom prst="rect">
            <a:avLst/>
          </a:prstGeom>
          <a:noFill/>
          <a:ln w="9525">
            <a:noFill/>
          </a:ln>
        </p:spPr>
      </p:pic>
      <p:pic>
        <p:nvPicPr>
          <p:cNvPr id="17413" name="图片 9"/>
          <p:cNvPicPr>
            <a:picLocks noChangeAspect="1"/>
          </p:cNvPicPr>
          <p:nvPr userDrawn="1">
            <p:custDataLst>
              <p:tags r:id="rId5"/>
            </p:custDataLst>
          </p:nvPr>
        </p:nvPicPr>
        <p:blipFill>
          <a:blip r:embed="rId4"/>
          <a:stretch>
            <a:fillRect/>
          </a:stretch>
        </p:blipFill>
        <p:spPr>
          <a:xfrm rot="10800000">
            <a:off x="7812088" y="5165725"/>
            <a:ext cx="1331912" cy="1692275"/>
          </a:xfrm>
          <a:prstGeom prst="rect">
            <a:avLst/>
          </a:prstGeom>
          <a:noFill/>
          <a:ln w="9525">
            <a:noFill/>
          </a:ln>
        </p:spPr>
      </p:pic>
      <p:sp>
        <p:nvSpPr>
          <p:cNvPr id="2" name="标题 1"/>
          <p:cNvSpPr>
            <a:spLocks noGrp="1"/>
          </p:cNvSpPr>
          <p:nvPr>
            <p:ph type="title" hasCustomPrompt="1"/>
          </p:nvPr>
        </p:nvSpPr>
        <p:spPr>
          <a:xfrm>
            <a:off x="961200" y="1339650"/>
            <a:ext cx="7219800" cy="542700"/>
          </a:xfrm>
        </p:spPr>
        <p:txBody>
          <a:bodyPr lIns="90000" tIns="46800" rIns="90000" bIns="46800" anchor="ctr">
            <a:normAutofit/>
          </a:bodyPr>
          <a:lstStyle>
            <a:lvl1pPr>
              <a:defRPr sz="2400" u="none" strike="noStrike" kern="1200" cap="none" spc="0" normalizeH="0" baseline="0">
                <a:solidFill>
                  <a:schemeClr val="tx1">
                    <a:lumMod val="85000"/>
                    <a:lumOff val="15000"/>
                  </a:schemeClr>
                </a:solidFill>
                <a:uFillTx/>
                <a:latin typeface="Arial" pitchFamily="34" charset="0"/>
                <a:ea typeface="微软雅黑"/>
              </a:defRPr>
            </a:lvl1pPr>
          </a:lstStyle>
          <a:p>
            <a:pPr fontAlgn="auto"/>
            <a:r>
              <a:rPr lang="zh-CN" altLang="en-US" strike="noStrike" noProof="1"/>
              <a:t>单击此处编辑标题</a:t>
            </a:r>
            <a:endParaRPr lang="zh-CN" altLang="en-US" strike="noStrike" noProof="1"/>
          </a:p>
        </p:txBody>
      </p:sp>
      <p:sp>
        <p:nvSpPr>
          <p:cNvPr id="7" name="内容占位符 6"/>
          <p:cNvSpPr>
            <a:spLocks noGrp="1"/>
          </p:cNvSpPr>
          <p:nvPr>
            <p:ph sz="quarter" idx="13"/>
          </p:nvPr>
        </p:nvSpPr>
        <p:spPr>
          <a:xfrm>
            <a:off x="960835" y="2594250"/>
            <a:ext cx="7219950" cy="25839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vl2pPr>
              <a:defRPr u="none" strike="noStrike" kern="1200" cap="none" spc="0" normalizeH="0" baseline="0">
                <a:solidFill>
                  <a:schemeClr val="tx1">
                    <a:lumMod val="85000"/>
                    <a:lumOff val="15000"/>
                  </a:schemeClr>
                </a:solidFill>
                <a:uFillTx/>
                <a:latin typeface="Arial" pitchFamily="34" charset="0"/>
                <a:ea typeface="微软雅黑"/>
              </a:defRPr>
            </a:lvl2pPr>
            <a:lvl3pPr>
              <a:defRPr u="none" strike="noStrike" kern="1200" cap="none" spc="0" normalizeH="0" baseline="0">
                <a:solidFill>
                  <a:schemeClr val="tx1">
                    <a:lumMod val="85000"/>
                    <a:lumOff val="15000"/>
                  </a:schemeClr>
                </a:solidFill>
                <a:uFillTx/>
                <a:latin typeface="Arial" pitchFamily="34" charset="0"/>
                <a:ea typeface="微软雅黑"/>
              </a:defRPr>
            </a:lvl3pPr>
            <a:lvl4pPr>
              <a:defRPr u="none" strike="noStrike" kern="1200" cap="none" spc="0" normalizeH="0" baseline="0">
                <a:solidFill>
                  <a:schemeClr val="tx1">
                    <a:lumMod val="85000"/>
                    <a:lumOff val="15000"/>
                  </a:schemeClr>
                </a:solidFill>
                <a:uFillTx/>
                <a:latin typeface="Arial" pitchFamily="34" charset="0"/>
                <a:ea typeface="微软雅黑"/>
              </a:defRPr>
            </a:lvl4pPr>
            <a:lvl5pPr>
              <a:defRPr u="none" strike="noStrike" kern="1200" cap="none" spc="0" normalizeH="0" baseline="0">
                <a:solidFill>
                  <a:schemeClr val="tx1">
                    <a:lumMod val="85000"/>
                    <a:lumOff val="15000"/>
                  </a:schemeClr>
                </a:solidFill>
                <a:uFillTx/>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3" name="日期占位符 2"/>
          <p:cNvSpPr>
            <a:spLocks noGrp="1"/>
          </p:cNvSpPr>
          <p:nvPr>
            <p:ph type="dt" sz="half" idx="10"/>
            <p:custDataLst>
              <p:tags r:id="rId6"/>
            </p:custDataLst>
          </p:nvPr>
        </p:nvSpPr>
        <p:spPr>
          <a:xfrm>
            <a:off x="660400" y="6389688"/>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7"/>
            </p:custDataLst>
          </p:nvPr>
        </p:nvSpPr>
        <p:spPr>
          <a:xfrm>
            <a:off x="3087688" y="6389688"/>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8"/>
            </p:custDataLst>
          </p:nvPr>
        </p:nvSpPr>
        <p:spPr>
          <a:xfrm>
            <a:off x="6457950" y="6389688"/>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左右">
    <p:spTree>
      <p:nvGrpSpPr>
        <p:cNvPr id="1" name=""/>
        <p:cNvGrpSpPr/>
        <p:nvPr/>
      </p:nvGrpSpPr>
      <p:grpSpPr>
        <a:xfrm>
          <a:off x="0" y="0"/>
          <a:ext cx="0" cy="0"/>
        </a:xfrm>
      </p:grpSpPr>
      <p:pic>
        <p:nvPicPr>
          <p:cNvPr id="18435" name="图片 10"/>
          <p:cNvPicPr>
            <a:picLocks noChangeAspect="1"/>
          </p:cNvPicPr>
          <p:nvPr userDrawn="1">
            <p:custDataLst>
              <p:tags r:id="rId2"/>
            </p:custDataLst>
          </p:nvPr>
        </p:nvPicPr>
        <p:blipFill>
          <a:blip r:embed="rId1"/>
          <a:stretch>
            <a:fillRect/>
          </a:stretch>
        </p:blipFill>
        <p:spPr>
          <a:xfrm rot="10800000">
            <a:off x="8001000" y="5405438"/>
            <a:ext cx="1143000" cy="1452562"/>
          </a:xfrm>
          <a:prstGeom prst="rect">
            <a:avLst/>
          </a:prstGeom>
          <a:noFill/>
          <a:ln w="9525">
            <a:noFill/>
          </a:ln>
        </p:spPr>
      </p:pic>
      <p:sp>
        <p:nvSpPr>
          <p:cNvPr id="8" name="矩形 7"/>
          <p:cNvSpPr/>
          <p:nvPr userDrawn="1">
            <p:custDataLst>
              <p:tags r:id="rId3"/>
            </p:custDataLst>
          </p:nvPr>
        </p:nvSpPr>
        <p:spPr>
          <a:xfrm>
            <a:off x="0" y="0"/>
            <a:ext cx="3617913"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ym typeface="+mn-ea"/>
            </a:endParaRPr>
          </a:p>
        </p:txBody>
      </p:sp>
      <p:sp>
        <p:nvSpPr>
          <p:cNvPr id="2" name="标题 1"/>
          <p:cNvSpPr>
            <a:spLocks noGrp="1"/>
          </p:cNvSpPr>
          <p:nvPr>
            <p:ph type="title" hasCustomPrompt="1"/>
          </p:nvPr>
        </p:nvSpPr>
        <p:spPr>
          <a:xfrm>
            <a:off x="437400" y="880650"/>
            <a:ext cx="2970000" cy="661500"/>
          </a:xfrm>
        </p:spPr>
        <p:txBody>
          <a:bodyPr lIns="90000" tIns="46800" rIns="90000" bIns="46800" anchor="ctr">
            <a:normAutofit/>
          </a:bodyPr>
          <a:lstStyle>
            <a:lvl1pPr>
              <a:defRPr sz="2700"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1pPr>
          </a:lstStyle>
          <a:p>
            <a:pPr fontAlgn="auto"/>
            <a:r>
              <a:rPr lang="zh-CN" altLang="en-US" strike="noStrike" noProof="1"/>
              <a:t>单击编辑标题</a:t>
            </a:r>
            <a:endParaRPr lang="zh-CN" altLang="en-US" strike="noStrike" noProof="1"/>
          </a:p>
        </p:txBody>
      </p:sp>
      <p:sp>
        <p:nvSpPr>
          <p:cNvPr id="7" name="文本占位符 6"/>
          <p:cNvSpPr>
            <a:spLocks noGrp="1"/>
          </p:cNvSpPr>
          <p:nvPr>
            <p:ph type="body" sz="quarter" idx="13"/>
          </p:nvPr>
        </p:nvSpPr>
        <p:spPr>
          <a:xfrm>
            <a:off x="440100" y="2275649"/>
            <a:ext cx="2967300" cy="30699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1pPr>
            <a:lvl2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2pPr>
            <a:lvl3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3pPr>
            <a:lvl4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4pPr>
            <a:lvl5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内容占位符 8"/>
          <p:cNvSpPr>
            <a:spLocks noGrp="1"/>
          </p:cNvSpPr>
          <p:nvPr>
            <p:ph sz="quarter" idx="14"/>
          </p:nvPr>
        </p:nvSpPr>
        <p:spPr>
          <a:xfrm>
            <a:off x="3825900" y="1405929"/>
            <a:ext cx="4860000" cy="3815953"/>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1pPr>
            <a:lvl2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2pPr>
            <a:lvl3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3pPr>
            <a:lvl4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4pPr>
            <a:lvl5pPr>
              <a:defRPr u="none" strike="noStrike" kern="1200" cap="none" spc="0" normalizeH="0" baseline="0">
                <a:solidFill>
                  <a:schemeClr val="tx1">
                    <a:lumMod val="85000"/>
                    <a:lumOff val="15000"/>
                  </a:schemeClr>
                </a:solidFill>
                <a:uFillTx/>
                <a:latin typeface="Arial" pitchFamily="34" charset="0"/>
                <a:ea typeface="微软雅黑"/>
                <a:cs typeface="Arial" pitchFamily="34" charset="0"/>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3" name="日期占位符 2"/>
          <p:cNvSpPr>
            <a:spLocks noGrp="1"/>
          </p:cNvSpPr>
          <p:nvPr>
            <p:ph type="dt" sz="half" idx="10"/>
            <p:custDataLst>
              <p:tags r:id="rId4"/>
            </p:custDataLst>
          </p:nvPr>
        </p:nvSpPr>
        <p:spPr>
          <a:xfrm>
            <a:off x="660400" y="6389688"/>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5"/>
            </p:custDataLst>
          </p:nvPr>
        </p:nvSpPr>
        <p:spPr>
          <a:xfrm>
            <a:off x="3087688" y="6389688"/>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6"/>
            </p:custDataLst>
          </p:nvPr>
        </p:nvSpPr>
        <p:spPr>
          <a:xfrm>
            <a:off x="6457950" y="6389688"/>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上下">
    <p:spTree>
      <p:nvGrpSpPr>
        <p:cNvPr id="1" name=""/>
        <p:cNvGrpSpPr/>
        <p:nvPr/>
      </p:nvGrpSpPr>
      <p:grpSpPr>
        <a:xfrm>
          <a:off x="0" y="0"/>
          <a:ext cx="0" cy="0"/>
        </a:xfrm>
      </p:grpSpPr>
      <p:pic>
        <p:nvPicPr>
          <p:cNvPr id="19459" name="图片 10"/>
          <p:cNvPicPr>
            <a:picLocks noChangeAspect="1"/>
          </p:cNvPicPr>
          <p:nvPr userDrawn="1">
            <p:custDataLst>
              <p:tags r:id="rId2"/>
            </p:custDataLst>
          </p:nvPr>
        </p:nvPicPr>
        <p:blipFill>
          <a:blip r:embed="rId1"/>
          <a:stretch>
            <a:fillRect/>
          </a:stretch>
        </p:blipFill>
        <p:spPr>
          <a:xfrm rot="10800000">
            <a:off x="8001000" y="5405438"/>
            <a:ext cx="1143000" cy="1452562"/>
          </a:xfrm>
          <a:prstGeom prst="rect">
            <a:avLst/>
          </a:prstGeom>
          <a:noFill/>
          <a:ln w="9525">
            <a:noFill/>
          </a:ln>
        </p:spPr>
      </p:pic>
      <p:sp>
        <p:nvSpPr>
          <p:cNvPr id="10" name="矩形 9"/>
          <p:cNvSpPr/>
          <p:nvPr userDrawn="1">
            <p:custDataLst>
              <p:tags r:id="rId3"/>
            </p:custDataLst>
          </p:nvPr>
        </p:nvSpPr>
        <p:spPr>
          <a:xfrm>
            <a:off x="0" y="0"/>
            <a:ext cx="9144000" cy="266382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ym typeface="+mn-ea"/>
            </a:endParaRPr>
          </a:p>
        </p:txBody>
      </p:sp>
      <p:sp>
        <p:nvSpPr>
          <p:cNvPr id="2" name="标题 1"/>
          <p:cNvSpPr>
            <a:spLocks noGrp="1"/>
          </p:cNvSpPr>
          <p:nvPr>
            <p:ph type="title"/>
          </p:nvPr>
        </p:nvSpPr>
        <p:spPr>
          <a:xfrm>
            <a:off x="459000" y="859500"/>
            <a:ext cx="8232300" cy="469800"/>
          </a:xfrm>
        </p:spPr>
        <p:txBody>
          <a:bodyPr lIns="90000" tIns="46800" rIns="90000" bIns="46800" anchor="ctr">
            <a:normAutofit/>
          </a:bodyPr>
          <a:lstStyle>
            <a:lvl1pPr algn="ctr">
              <a:defRPr sz="2700" u="none" strike="noStrike" kern="1200" cap="none" spc="0" normalizeH="0" baseline="0">
                <a:solidFill>
                  <a:schemeClr val="tx1">
                    <a:lumMod val="85000"/>
                    <a:lumOff val="15000"/>
                  </a:schemeClr>
                </a:solidFill>
                <a:uFillTx/>
                <a:latin typeface="Arial" pitchFamily="34" charset="0"/>
                <a:ea typeface="微软雅黑"/>
              </a:defRPr>
            </a:lvl1pPr>
          </a:lstStyle>
          <a:p>
            <a:pPr fontAlgn="auto"/>
            <a:r>
              <a:rPr lang="zh-CN" altLang="en-US" strike="noStrike" noProof="1"/>
              <a:t>单击此处编辑母版标题样式</a:t>
            </a:r>
            <a:endParaRPr lang="zh-CN" altLang="en-US" strike="noStrike" noProof="1"/>
          </a:p>
        </p:txBody>
      </p:sp>
      <p:sp>
        <p:nvSpPr>
          <p:cNvPr id="7" name="文本占位符 6"/>
          <p:cNvSpPr>
            <a:spLocks noGrp="1"/>
          </p:cNvSpPr>
          <p:nvPr>
            <p:ph type="body" sz="quarter" idx="13"/>
          </p:nvPr>
        </p:nvSpPr>
        <p:spPr>
          <a:xfrm>
            <a:off x="459000" y="1763100"/>
            <a:ext cx="8231981" cy="621000"/>
          </a:xfrm>
        </p:spPr>
        <p:txBody>
          <a:bodyPr lIns="90000" tIns="46800" rIns="90000" bIns="46800">
            <a:normAutofit/>
          </a:bodyPr>
          <a:lstStyle>
            <a:lvl1pPr algn="ctr">
              <a:defRPr u="none" strike="noStrike" kern="1200" cap="none" spc="0" normalizeH="0" baseline="0">
                <a:solidFill>
                  <a:schemeClr val="tx1">
                    <a:lumMod val="85000"/>
                    <a:lumOff val="15000"/>
                  </a:schemeClr>
                </a:solidFill>
                <a:uFillTx/>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9" name="内容占位符 8"/>
          <p:cNvSpPr>
            <a:spLocks noGrp="1"/>
          </p:cNvSpPr>
          <p:nvPr>
            <p:ph sz="quarter" idx="14"/>
          </p:nvPr>
        </p:nvSpPr>
        <p:spPr>
          <a:xfrm>
            <a:off x="459581" y="3236850"/>
            <a:ext cx="8224200" cy="25731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vl2pPr>
              <a:defRPr u="none" strike="noStrike" kern="1200" cap="none" spc="0" normalizeH="0" baseline="0">
                <a:solidFill>
                  <a:schemeClr val="tx1">
                    <a:lumMod val="85000"/>
                    <a:lumOff val="15000"/>
                  </a:schemeClr>
                </a:solidFill>
                <a:uFillTx/>
                <a:latin typeface="Arial" pitchFamily="34" charset="0"/>
                <a:ea typeface="微软雅黑"/>
              </a:defRPr>
            </a:lvl2pPr>
            <a:lvl3pPr>
              <a:defRPr u="none" strike="noStrike" kern="1200" cap="none" spc="0" normalizeH="0" baseline="0">
                <a:solidFill>
                  <a:schemeClr val="tx1">
                    <a:lumMod val="85000"/>
                    <a:lumOff val="15000"/>
                  </a:schemeClr>
                </a:solidFill>
                <a:uFillTx/>
                <a:latin typeface="Arial" pitchFamily="34" charset="0"/>
                <a:ea typeface="微软雅黑"/>
              </a:defRPr>
            </a:lvl3pPr>
            <a:lvl4pPr>
              <a:defRPr u="none" strike="noStrike" kern="1200" cap="none" spc="0" normalizeH="0" baseline="0">
                <a:solidFill>
                  <a:schemeClr val="tx1">
                    <a:lumMod val="85000"/>
                    <a:lumOff val="15000"/>
                  </a:schemeClr>
                </a:solidFill>
                <a:uFillTx/>
                <a:latin typeface="Arial" pitchFamily="34" charset="0"/>
                <a:ea typeface="微软雅黑"/>
              </a:defRPr>
            </a:lvl4pPr>
            <a:lvl5pPr>
              <a:defRPr u="none" strike="noStrike" kern="1200" cap="none" spc="0" normalizeH="0" baseline="0">
                <a:solidFill>
                  <a:schemeClr val="tx1">
                    <a:lumMod val="85000"/>
                    <a:lumOff val="15000"/>
                  </a:schemeClr>
                </a:solidFill>
                <a:uFillTx/>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3" name="日期占位符 2"/>
          <p:cNvSpPr>
            <a:spLocks noGrp="1"/>
          </p:cNvSpPr>
          <p:nvPr>
            <p:ph type="dt" sz="half" idx="10"/>
            <p:custDataLst>
              <p:tags r:id="rId4"/>
            </p:custDataLst>
          </p:nvPr>
        </p:nvSpPr>
        <p:spPr>
          <a:xfrm>
            <a:off x="660400" y="6389688"/>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5"/>
            </p:custDataLst>
          </p:nvPr>
        </p:nvSpPr>
        <p:spPr>
          <a:xfrm>
            <a:off x="3087688" y="6389688"/>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6"/>
            </p:custDataLst>
          </p:nvPr>
        </p:nvSpPr>
        <p:spPr>
          <a:xfrm>
            <a:off x="6457950" y="6389688"/>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下上">
    <p:spTree>
      <p:nvGrpSpPr>
        <p:cNvPr id="1" name=""/>
        <p:cNvGrpSpPr/>
        <p:nvPr/>
      </p:nvGrpSpPr>
      <p:grpSpPr>
        <a:xfrm>
          <a:off x="0" y="0"/>
          <a:ext cx="0" cy="0"/>
        </a:xfrm>
      </p:grpSpPr>
      <p:pic>
        <p:nvPicPr>
          <p:cNvPr id="20483" name="图片 9"/>
          <p:cNvPicPr>
            <a:picLocks noChangeAspect="1"/>
          </p:cNvPicPr>
          <p:nvPr userDrawn="1">
            <p:custDataLst>
              <p:tags r:id="rId2"/>
            </p:custDataLst>
          </p:nvPr>
        </p:nvPicPr>
        <p:blipFill>
          <a:blip r:embed="rId1"/>
          <a:stretch>
            <a:fillRect/>
          </a:stretch>
        </p:blipFill>
        <p:spPr>
          <a:xfrm>
            <a:off x="0" y="-9525"/>
            <a:ext cx="1143000" cy="1452563"/>
          </a:xfrm>
          <a:prstGeom prst="rect">
            <a:avLst/>
          </a:prstGeom>
          <a:noFill/>
          <a:ln w="9525">
            <a:noFill/>
          </a:ln>
        </p:spPr>
      </p:pic>
      <p:sp>
        <p:nvSpPr>
          <p:cNvPr id="8" name="矩形 7"/>
          <p:cNvSpPr/>
          <p:nvPr userDrawn="1">
            <p:custDataLst>
              <p:tags r:id="rId3"/>
            </p:custDataLst>
          </p:nvPr>
        </p:nvSpPr>
        <p:spPr>
          <a:xfrm>
            <a:off x="0" y="5029200"/>
            <a:ext cx="9144000" cy="18288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ym typeface="+mn-ea"/>
            </a:endParaRPr>
          </a:p>
        </p:txBody>
      </p:sp>
      <p:sp>
        <p:nvSpPr>
          <p:cNvPr id="2" name="标题 1"/>
          <p:cNvSpPr>
            <a:spLocks noGrp="1"/>
          </p:cNvSpPr>
          <p:nvPr>
            <p:ph type="title"/>
          </p:nvPr>
        </p:nvSpPr>
        <p:spPr>
          <a:xfrm>
            <a:off x="453600" y="740250"/>
            <a:ext cx="8232300" cy="423900"/>
          </a:xfrm>
        </p:spPr>
        <p:txBody>
          <a:bodyPr lIns="90000" tIns="46800" rIns="90000" bIns="46800" anchor="ctr">
            <a:normAutofit/>
          </a:bodyPr>
          <a:lstStyle>
            <a:lvl1pPr algn="ctr">
              <a:defRPr sz="2400" u="none" strike="noStrike" kern="1200" cap="none" spc="0" normalizeH="0" baseline="0">
                <a:solidFill>
                  <a:schemeClr val="tx1">
                    <a:lumMod val="85000"/>
                    <a:lumOff val="15000"/>
                  </a:schemeClr>
                </a:solidFill>
                <a:uFillTx/>
                <a:latin typeface="Arial" pitchFamily="34" charset="0"/>
                <a:ea typeface="微软雅黑"/>
              </a:defRPr>
            </a:lvl1pPr>
          </a:lstStyle>
          <a:p>
            <a:pPr fontAlgn="auto"/>
            <a:r>
              <a:rPr lang="zh-CN" altLang="en-US" strike="noStrike" noProof="1"/>
              <a:t>单击此处编辑母版标题样式</a:t>
            </a:r>
            <a:endParaRPr lang="zh-CN" altLang="en-US" strike="noStrike" noProof="1"/>
          </a:p>
        </p:txBody>
      </p:sp>
      <p:sp>
        <p:nvSpPr>
          <p:cNvPr id="7" name="内容占位符 6"/>
          <p:cNvSpPr>
            <a:spLocks noGrp="1"/>
          </p:cNvSpPr>
          <p:nvPr>
            <p:ph sz="quarter" idx="13"/>
          </p:nvPr>
        </p:nvSpPr>
        <p:spPr>
          <a:xfrm>
            <a:off x="453628" y="2082600"/>
            <a:ext cx="8243100" cy="24084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vl2pPr>
              <a:defRPr u="none" strike="noStrike" kern="1200" cap="none" spc="0" normalizeH="0" baseline="0">
                <a:solidFill>
                  <a:schemeClr val="tx1">
                    <a:lumMod val="85000"/>
                    <a:lumOff val="15000"/>
                  </a:schemeClr>
                </a:solidFill>
                <a:uFillTx/>
                <a:latin typeface="Arial" pitchFamily="34" charset="0"/>
                <a:ea typeface="微软雅黑"/>
              </a:defRPr>
            </a:lvl2pPr>
            <a:lvl3pPr>
              <a:defRPr u="none" strike="noStrike" kern="1200" cap="none" spc="0" normalizeH="0" baseline="0">
                <a:solidFill>
                  <a:schemeClr val="tx1">
                    <a:lumMod val="85000"/>
                    <a:lumOff val="15000"/>
                  </a:schemeClr>
                </a:solidFill>
                <a:uFillTx/>
                <a:latin typeface="Arial" pitchFamily="34" charset="0"/>
                <a:ea typeface="微软雅黑"/>
              </a:defRPr>
            </a:lvl3pPr>
            <a:lvl4pPr>
              <a:defRPr u="none" strike="noStrike" kern="1200" cap="none" spc="0" normalizeH="0" baseline="0">
                <a:solidFill>
                  <a:schemeClr val="tx1">
                    <a:lumMod val="85000"/>
                    <a:lumOff val="15000"/>
                  </a:schemeClr>
                </a:solidFill>
                <a:uFillTx/>
                <a:latin typeface="Arial" pitchFamily="34" charset="0"/>
                <a:ea typeface="微软雅黑"/>
              </a:defRPr>
            </a:lvl4pPr>
            <a:lvl5pPr>
              <a:defRPr u="none" strike="noStrike" kern="1200" cap="none" spc="0" normalizeH="0" baseline="0">
                <a:solidFill>
                  <a:schemeClr val="tx1">
                    <a:lumMod val="85000"/>
                    <a:lumOff val="15000"/>
                  </a:schemeClr>
                </a:solidFill>
                <a:uFillTx/>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文本占位符 8"/>
          <p:cNvSpPr>
            <a:spLocks noGrp="1"/>
          </p:cNvSpPr>
          <p:nvPr>
            <p:ph type="body" sz="quarter" idx="14"/>
          </p:nvPr>
        </p:nvSpPr>
        <p:spPr>
          <a:xfrm>
            <a:off x="445500" y="5306850"/>
            <a:ext cx="8251200" cy="7587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3" name="日期占位符 2"/>
          <p:cNvSpPr>
            <a:spLocks noGrp="1"/>
          </p:cNvSpPr>
          <p:nvPr>
            <p:ph type="dt" sz="half" idx="10"/>
            <p:custDataLst>
              <p:tags r:id="rId4"/>
            </p:custDataLst>
          </p:nvPr>
        </p:nvSpPr>
        <p:spPr>
          <a:xfrm>
            <a:off x="660400" y="6389688"/>
            <a:ext cx="2024063" cy="238125"/>
          </a:xfrm>
          <a:prstGeom prst="rect">
            <a:avLst/>
          </a:prstGeom>
        </p:spPr>
        <p:txBody>
          <a:bodyPr vert="horz" lIns="91440" tIns="45720" rIns="91440" bIns="45720" rtlCol="0" anchor="ctr">
            <a:normAutofit/>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5"/>
            </p:custDataLst>
          </p:nvPr>
        </p:nvSpPr>
        <p:spPr>
          <a:xfrm>
            <a:off x="3087688" y="6389688"/>
            <a:ext cx="2968625" cy="238125"/>
          </a:xfrm>
          <a:prstGeom prst="rect">
            <a:avLst/>
          </a:prstGeom>
        </p:spPr>
        <p:txBody>
          <a:bodyPr vert="horz" lIns="91440" tIns="45720" rIns="91440" bIns="45720" rtlCol="0" anchor="ctr">
            <a:normAutofit/>
          </a:bodyPr>
          <a:lstStyle/>
          <a:p>
            <a:pPr fontAlgn="base"/>
            <a:endParaRPr lang="zh-CN" altLang="en-US" strike="noStrike" noProof="1"/>
          </a:p>
        </p:txBody>
      </p:sp>
      <p:sp>
        <p:nvSpPr>
          <p:cNvPr id="5" name="灯片编号占位符 4"/>
          <p:cNvSpPr>
            <a:spLocks noGrp="1"/>
          </p:cNvSpPr>
          <p:nvPr>
            <p:ph type="sldNum" sz="quarter" idx="12"/>
            <p:custDataLst>
              <p:tags r:id="rId6"/>
            </p:custDataLst>
          </p:nvPr>
        </p:nvSpPr>
        <p:spPr>
          <a:xfrm>
            <a:off x="6457950" y="6389688"/>
            <a:ext cx="2025650" cy="238125"/>
          </a:xfrm>
          <a:prstGeom prst="rect">
            <a:avLst/>
          </a:prstGeom>
        </p:spPr>
        <p:txBody>
          <a:bodyPr vert="horz" lIns="91440" tIns="45720" rIns="91440" bIns="45720" rtlCol="0" anchor="ctr">
            <a:normAutofit/>
          </a:body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导航">
    <p:spTree>
      <p:nvGrpSpPr>
        <p:cNvPr id="1" name=""/>
        <p:cNvGrpSpPr/>
        <p:nvPr/>
      </p:nvGrpSpPr>
      <p:grpSpPr>
        <a:xfrm>
          <a:off x="0" y="0"/>
          <a:ext cx="0" cy="0"/>
        </a:xfrm>
      </p:grpSpPr>
      <p:pic>
        <p:nvPicPr>
          <p:cNvPr id="21507" name="图片 11"/>
          <p:cNvPicPr>
            <a:picLocks noChangeAspect="1"/>
          </p:cNvPicPr>
          <p:nvPr userDrawn="1">
            <p:custDataLst>
              <p:tags r:id="rId2"/>
            </p:custDataLst>
          </p:nvPr>
        </p:nvPicPr>
        <p:blipFill>
          <a:blip r:embed="rId1"/>
          <a:stretch>
            <a:fillRect/>
          </a:stretch>
        </p:blipFill>
        <p:spPr>
          <a:xfrm rot="10800000">
            <a:off x="8001000" y="5405438"/>
            <a:ext cx="1143000" cy="1452562"/>
          </a:xfrm>
          <a:prstGeom prst="rect">
            <a:avLst/>
          </a:prstGeom>
          <a:noFill/>
          <a:ln w="9525">
            <a:noFill/>
          </a:ln>
        </p:spPr>
      </p:pic>
      <p:sp>
        <p:nvSpPr>
          <p:cNvPr id="10" name="矩形 9"/>
          <p:cNvSpPr/>
          <p:nvPr userDrawn="1">
            <p:custDataLst>
              <p:tags r:id="rId3"/>
            </p:custDataLst>
          </p:nvPr>
        </p:nvSpPr>
        <p:spPr>
          <a:xfrm>
            <a:off x="0" y="0"/>
            <a:ext cx="9144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olidFill>
                <a:schemeClr val="tx1">
                  <a:lumMod val="75000"/>
                  <a:lumOff val="25000"/>
                </a:schemeClr>
              </a:solidFill>
              <a:sym typeface="+mn-ea"/>
            </a:endParaRPr>
          </a:p>
        </p:txBody>
      </p:sp>
      <p:sp>
        <p:nvSpPr>
          <p:cNvPr id="2" name="标题 1"/>
          <p:cNvSpPr>
            <a:spLocks noGrp="1"/>
          </p:cNvSpPr>
          <p:nvPr>
            <p:ph type="title"/>
          </p:nvPr>
        </p:nvSpPr>
        <p:spPr>
          <a:xfrm>
            <a:off x="434700" y="292846"/>
            <a:ext cx="8278200" cy="331473"/>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pPr fontAlgn="auto"/>
            <a:r>
              <a:rPr lang="zh-CN" altLang="en-US" strike="noStrike" noProof="1"/>
              <a:t>单击此处编辑母版标题样式</a:t>
            </a:r>
            <a:endParaRPr lang="zh-CN" altLang="en-US" strike="noStrike" noProof="1"/>
          </a:p>
        </p:txBody>
      </p:sp>
      <p:sp>
        <p:nvSpPr>
          <p:cNvPr id="7" name="内容占位符 6"/>
          <p:cNvSpPr>
            <a:spLocks noGrp="1"/>
          </p:cNvSpPr>
          <p:nvPr>
            <p:ph sz="quarter" idx="13"/>
          </p:nvPr>
        </p:nvSpPr>
        <p:spPr>
          <a:xfrm>
            <a:off x="434700" y="2025000"/>
            <a:ext cx="4006800" cy="21708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vl2pPr>
              <a:defRPr u="none" strike="noStrike" kern="1200" cap="none" spc="0" normalizeH="0" baseline="0">
                <a:solidFill>
                  <a:schemeClr val="tx1">
                    <a:lumMod val="85000"/>
                    <a:lumOff val="15000"/>
                  </a:schemeClr>
                </a:solidFill>
                <a:uFillTx/>
                <a:latin typeface="Arial" pitchFamily="34" charset="0"/>
                <a:ea typeface="微软雅黑"/>
              </a:defRPr>
            </a:lvl2pPr>
            <a:lvl3pPr>
              <a:defRPr u="none" strike="noStrike" kern="1200" cap="none" spc="0" normalizeH="0" baseline="0">
                <a:solidFill>
                  <a:schemeClr val="tx1">
                    <a:lumMod val="85000"/>
                    <a:lumOff val="15000"/>
                  </a:schemeClr>
                </a:solidFill>
                <a:uFillTx/>
                <a:latin typeface="Arial" pitchFamily="34" charset="0"/>
                <a:ea typeface="微软雅黑"/>
              </a:defRPr>
            </a:lvl3pPr>
            <a:lvl4pPr>
              <a:defRPr u="none" strike="noStrike" kern="1200" cap="none" spc="0" normalizeH="0" baseline="0">
                <a:solidFill>
                  <a:schemeClr val="tx1">
                    <a:lumMod val="85000"/>
                    <a:lumOff val="15000"/>
                  </a:schemeClr>
                </a:solidFill>
                <a:uFillTx/>
                <a:latin typeface="Arial" pitchFamily="34" charset="0"/>
                <a:ea typeface="微软雅黑"/>
              </a:defRPr>
            </a:lvl4pPr>
            <a:lvl5pPr>
              <a:defRPr u="none" strike="noStrike" kern="1200" cap="none" spc="0" normalizeH="0" baseline="0">
                <a:solidFill>
                  <a:schemeClr val="tx1">
                    <a:lumMod val="85000"/>
                    <a:lumOff val="15000"/>
                  </a:schemeClr>
                </a:solidFill>
                <a:uFillTx/>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9" name="内容占位符 8"/>
          <p:cNvSpPr>
            <a:spLocks noGrp="1"/>
          </p:cNvSpPr>
          <p:nvPr>
            <p:ph sz="quarter" idx="14"/>
          </p:nvPr>
        </p:nvSpPr>
        <p:spPr>
          <a:xfrm>
            <a:off x="4681800" y="2025000"/>
            <a:ext cx="4025700" cy="21708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vl2pPr>
              <a:defRPr u="none" strike="noStrike" kern="1200" cap="none" spc="0" normalizeH="0" baseline="0">
                <a:solidFill>
                  <a:schemeClr val="tx1">
                    <a:lumMod val="85000"/>
                    <a:lumOff val="15000"/>
                  </a:schemeClr>
                </a:solidFill>
                <a:uFillTx/>
                <a:latin typeface="Arial" pitchFamily="34" charset="0"/>
                <a:ea typeface="微软雅黑"/>
              </a:defRPr>
            </a:lvl2pPr>
            <a:lvl3pPr>
              <a:defRPr u="none" strike="noStrike" kern="1200" cap="none" spc="0" normalizeH="0" baseline="0">
                <a:solidFill>
                  <a:schemeClr val="tx1">
                    <a:lumMod val="85000"/>
                    <a:lumOff val="15000"/>
                  </a:schemeClr>
                </a:solidFill>
                <a:uFillTx/>
                <a:latin typeface="Arial" pitchFamily="34" charset="0"/>
                <a:ea typeface="微软雅黑"/>
              </a:defRPr>
            </a:lvl3pPr>
            <a:lvl4pPr>
              <a:defRPr u="none" strike="noStrike" kern="1200" cap="none" spc="0" normalizeH="0" baseline="0">
                <a:solidFill>
                  <a:schemeClr val="tx1">
                    <a:lumMod val="85000"/>
                    <a:lumOff val="15000"/>
                  </a:schemeClr>
                </a:solidFill>
                <a:uFillTx/>
                <a:latin typeface="Arial" pitchFamily="34" charset="0"/>
                <a:ea typeface="微软雅黑"/>
              </a:defRPr>
            </a:lvl4pPr>
            <a:lvl5pPr>
              <a:defRPr u="none" strike="noStrike" kern="1200" cap="none" spc="0" normalizeH="0" baseline="0">
                <a:solidFill>
                  <a:schemeClr val="tx1">
                    <a:lumMod val="85000"/>
                    <a:lumOff val="15000"/>
                  </a:schemeClr>
                </a:solidFill>
                <a:uFillTx/>
                <a:latin typeface="Arial" pitchFamily="34" charset="0"/>
                <a:ea typeface="微软雅黑"/>
              </a:defRPr>
            </a:lvl5pPr>
          </a:lstStyle>
          <a:p>
            <a:pPr lvl="0" fontAlgn="auto"/>
            <a:r>
              <a:rPr lang="zh-CN" altLang="en-US" strike="noStrike" noProof="1"/>
              <a:t>单击此处编辑母版文本样式</a:t>
            </a:r>
            <a:endParaRPr lang="zh-CN" altLang="en-US" strike="noStrike" noProof="1"/>
          </a:p>
          <a:p>
            <a:pPr lvl="1" fontAlgn="auto"/>
            <a:r>
              <a:rPr lang="zh-CN" altLang="en-US" strike="noStrike" noProof="1"/>
              <a:t>第二级</a:t>
            </a:r>
            <a:endParaRPr lang="zh-CN" altLang="en-US" strike="noStrike" noProof="1"/>
          </a:p>
          <a:p>
            <a:pPr lvl="2" fontAlgn="auto"/>
            <a:r>
              <a:rPr lang="zh-CN" altLang="en-US" strike="noStrike" noProof="1"/>
              <a:t>第三级</a:t>
            </a:r>
            <a:endParaRPr lang="zh-CN" altLang="en-US" strike="noStrike" noProof="1"/>
          </a:p>
          <a:p>
            <a:pPr lvl="3" fontAlgn="auto"/>
            <a:r>
              <a:rPr lang="zh-CN" altLang="en-US" strike="noStrike" noProof="1"/>
              <a:t>第四级</a:t>
            </a:r>
            <a:endParaRPr lang="zh-CN" altLang="en-US" strike="noStrike" noProof="1"/>
          </a:p>
          <a:p>
            <a:pPr lvl="4" fontAlgn="auto"/>
            <a:r>
              <a:rPr lang="zh-CN" altLang="en-US" strike="noStrike" noProof="1"/>
              <a:t>第五级</a:t>
            </a:r>
            <a:endParaRPr lang="zh-CN" altLang="en-US" strike="noStrike" noProof="1"/>
          </a:p>
        </p:txBody>
      </p:sp>
      <p:sp>
        <p:nvSpPr>
          <p:cNvPr id="11" name="文本占位符 10"/>
          <p:cNvSpPr>
            <a:spLocks noGrp="1"/>
          </p:cNvSpPr>
          <p:nvPr>
            <p:ph type="body" sz="quarter" idx="15"/>
          </p:nvPr>
        </p:nvSpPr>
        <p:spPr>
          <a:xfrm>
            <a:off x="429300" y="4914450"/>
            <a:ext cx="4006800" cy="5859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13" name="文本占位符 12"/>
          <p:cNvSpPr>
            <a:spLocks noGrp="1"/>
          </p:cNvSpPr>
          <p:nvPr>
            <p:ph type="body" sz="quarter" idx="16"/>
          </p:nvPr>
        </p:nvSpPr>
        <p:spPr>
          <a:xfrm>
            <a:off x="4689900" y="4910850"/>
            <a:ext cx="4025700" cy="585900"/>
          </a:xfrm>
        </p:spPr>
        <p:txBody>
          <a:bodyPr lIns="90000" tIns="46800" rIns="90000" bIns="46800">
            <a:normAutofit/>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3" name="日期占位符 2"/>
          <p:cNvSpPr>
            <a:spLocks noGrp="1"/>
          </p:cNvSpPr>
          <p:nvPr>
            <p:ph type="dt" sz="half" idx="10"/>
            <p:custDataLst>
              <p:tags r:id="rId4"/>
            </p:custDataLst>
          </p:nvPr>
        </p:nvSpPr>
        <p:spPr>
          <a:xfrm>
            <a:off x="660400" y="6389688"/>
            <a:ext cx="2024063"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5"/>
            </p:custDataLst>
          </p:nvPr>
        </p:nvSpPr>
        <p:spPr>
          <a:xfrm>
            <a:off x="3087688" y="6389688"/>
            <a:ext cx="2968625"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endParaRPr lang="zh-CN" altLang="en-US" strike="noStrike" noProof="1"/>
          </a:p>
        </p:txBody>
      </p:sp>
      <p:sp>
        <p:nvSpPr>
          <p:cNvPr id="5" name="灯片编号占位符 4"/>
          <p:cNvSpPr>
            <a:spLocks noGrp="1"/>
          </p:cNvSpPr>
          <p:nvPr>
            <p:ph type="sldNum" sz="quarter" idx="12"/>
            <p:custDataLst>
              <p:tags r:id="rId6"/>
            </p:custDataLst>
          </p:nvPr>
        </p:nvSpPr>
        <p:spPr>
          <a:xfrm>
            <a:off x="6457950" y="6389688"/>
            <a:ext cx="2025650"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腰带">
    <p:spTree>
      <p:nvGrpSpPr>
        <p:cNvPr id="1" name=""/>
        <p:cNvGrpSpPr/>
        <p:nvPr/>
      </p:nvGrpSpPr>
      <p:grpSpPr>
        <a:xfrm>
          <a:off x="0" y="0"/>
          <a:ext cx="0" cy="0"/>
        </a:xfrm>
      </p:grpSpPr>
      <p:sp>
        <p:nvSpPr>
          <p:cNvPr id="10" name="矩形 9"/>
          <p:cNvSpPr/>
          <p:nvPr userDrawn="1">
            <p:custDataLst>
              <p:tags r:id="rId1"/>
            </p:custDataLst>
          </p:nvPr>
        </p:nvSpPr>
        <p:spPr>
          <a:xfrm>
            <a:off x="0" y="1576388"/>
            <a:ext cx="9144000" cy="3705225"/>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gn="ctr" fontAlgn="base"/>
            <a:endParaRPr lang="en-US" altLang="zh-CN" sz="1350" strike="noStrike" noProof="1">
              <a:solidFill>
                <a:schemeClr val="tx1">
                  <a:lumMod val="75000"/>
                  <a:lumOff val="25000"/>
                </a:schemeClr>
              </a:solidFill>
              <a:sym typeface="+mn-ea"/>
            </a:endParaRPr>
          </a:p>
        </p:txBody>
      </p:sp>
      <p:pic>
        <p:nvPicPr>
          <p:cNvPr id="22532" name="图片 7"/>
          <p:cNvPicPr>
            <a:picLocks noChangeAspect="1"/>
          </p:cNvPicPr>
          <p:nvPr userDrawn="1">
            <p:custDataLst>
              <p:tags r:id="rId3"/>
            </p:custDataLst>
          </p:nvPr>
        </p:nvPicPr>
        <p:blipFill>
          <a:blip r:embed="rId2"/>
          <a:stretch>
            <a:fillRect/>
          </a:stretch>
        </p:blipFill>
        <p:spPr>
          <a:xfrm>
            <a:off x="0" y="0"/>
            <a:ext cx="2357438" cy="2995613"/>
          </a:xfrm>
          <a:prstGeom prst="rect">
            <a:avLst/>
          </a:prstGeom>
          <a:noFill/>
          <a:ln w="9525">
            <a:noFill/>
          </a:ln>
        </p:spPr>
      </p:pic>
      <p:pic>
        <p:nvPicPr>
          <p:cNvPr id="22533" name="图片 10"/>
          <p:cNvPicPr>
            <a:picLocks noChangeAspect="1"/>
          </p:cNvPicPr>
          <p:nvPr userDrawn="1">
            <p:custDataLst>
              <p:tags r:id="rId4"/>
            </p:custDataLst>
          </p:nvPr>
        </p:nvPicPr>
        <p:blipFill>
          <a:blip r:embed="rId2"/>
          <a:stretch>
            <a:fillRect/>
          </a:stretch>
        </p:blipFill>
        <p:spPr>
          <a:xfrm rot="10800000">
            <a:off x="6786563" y="3862388"/>
            <a:ext cx="2357437" cy="2995612"/>
          </a:xfrm>
          <a:prstGeom prst="rect">
            <a:avLst/>
          </a:prstGeom>
          <a:noFill/>
          <a:ln w="9525">
            <a:noFill/>
          </a:ln>
        </p:spPr>
      </p:pic>
      <p:sp>
        <p:nvSpPr>
          <p:cNvPr id="2" name="标题 1"/>
          <p:cNvSpPr>
            <a:spLocks noGrp="1"/>
          </p:cNvSpPr>
          <p:nvPr>
            <p:ph type="title" hasCustomPrompt="1"/>
          </p:nvPr>
        </p:nvSpPr>
        <p:spPr>
          <a:xfrm>
            <a:off x="1142100" y="1637550"/>
            <a:ext cx="6858000" cy="1790100"/>
          </a:xfrm>
        </p:spPr>
        <p:txBody>
          <a:bodyPr lIns="90000" tIns="46800" rIns="90000" bIns="46800" anchor="b">
            <a:normAutofit/>
          </a:bodyPr>
          <a:lstStyle>
            <a:lvl1pPr algn="ctr">
              <a:defRPr sz="4500" u="none" strike="noStrike" kern="1200" cap="none" spc="0" normalizeH="0" baseline="0">
                <a:solidFill>
                  <a:schemeClr val="tx1">
                    <a:lumMod val="85000"/>
                    <a:lumOff val="15000"/>
                  </a:schemeClr>
                </a:solidFill>
                <a:uFillTx/>
                <a:latin typeface="Arial" pitchFamily="34" charset="0"/>
                <a:ea typeface="微软雅黑"/>
              </a:defRPr>
            </a:lvl1pPr>
          </a:lstStyle>
          <a:p>
            <a:pPr fontAlgn="auto"/>
            <a:r>
              <a:rPr lang="zh-CN" altLang="en-US" strike="noStrike" noProof="1"/>
              <a:t>单击此处编辑标题</a:t>
            </a:r>
            <a:endParaRPr lang="zh-CN" altLang="en-US" strike="noStrike" noProof="1"/>
          </a:p>
        </p:txBody>
      </p:sp>
      <p:sp>
        <p:nvSpPr>
          <p:cNvPr id="7" name="文本占位符 6"/>
          <p:cNvSpPr>
            <a:spLocks noGrp="1"/>
          </p:cNvSpPr>
          <p:nvPr>
            <p:ph type="body" sz="quarter" idx="13"/>
          </p:nvPr>
        </p:nvSpPr>
        <p:spPr>
          <a:xfrm>
            <a:off x="1141810" y="4069800"/>
            <a:ext cx="6858000" cy="1242000"/>
          </a:xfrm>
        </p:spPr>
        <p:txBody>
          <a:bodyPr lIns="90000" tIns="46800" rIns="90000" bIns="46800">
            <a:normAutofit/>
          </a:bodyPr>
          <a:lstStyle>
            <a:lvl1pPr algn="ctr">
              <a:defRPr u="none" strike="noStrike" kern="1200" cap="none" spc="0" normalizeH="0" baseline="0">
                <a:solidFill>
                  <a:schemeClr val="tx1">
                    <a:lumMod val="85000"/>
                    <a:lumOff val="15000"/>
                  </a:schemeClr>
                </a:solidFill>
                <a:uFillTx/>
                <a:latin typeface="Arial" pitchFamily="34" charset="0"/>
                <a:ea typeface="微软雅黑"/>
              </a:defRPr>
            </a:lvl1pPr>
          </a:lstStyle>
          <a:p>
            <a:pPr lvl="0" fontAlgn="auto"/>
            <a:r>
              <a:rPr lang="zh-CN" altLang="en-US" strike="noStrike" noProof="1"/>
              <a:t>单击此处编辑母版文本样式</a:t>
            </a:r>
            <a:endParaRPr lang="zh-CN" altLang="en-US" strike="noStrike" noProof="1"/>
          </a:p>
        </p:txBody>
      </p:sp>
      <p:sp>
        <p:nvSpPr>
          <p:cNvPr id="3" name="日期占位符 2"/>
          <p:cNvSpPr>
            <a:spLocks noGrp="1"/>
          </p:cNvSpPr>
          <p:nvPr>
            <p:ph type="dt" sz="half" idx="10"/>
            <p:custDataLst>
              <p:tags r:id="rId5"/>
            </p:custDataLst>
          </p:nvPr>
        </p:nvSpPr>
        <p:spPr>
          <a:xfrm>
            <a:off x="660400" y="6389688"/>
            <a:ext cx="2024063"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custDataLst>
              <p:tags r:id="rId6"/>
            </p:custDataLst>
          </p:nvPr>
        </p:nvSpPr>
        <p:spPr>
          <a:xfrm>
            <a:off x="3087688" y="6389688"/>
            <a:ext cx="2968625"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endParaRPr lang="zh-CN" altLang="en-US" strike="noStrike" noProof="1"/>
          </a:p>
        </p:txBody>
      </p:sp>
      <p:sp>
        <p:nvSpPr>
          <p:cNvPr id="5" name="灯片编号占位符 4"/>
          <p:cNvSpPr>
            <a:spLocks noGrp="1"/>
          </p:cNvSpPr>
          <p:nvPr>
            <p:ph type="sldNum" sz="quarter" idx="12"/>
            <p:custDataLst>
              <p:tags r:id="rId7"/>
            </p:custDataLst>
          </p:nvPr>
        </p:nvSpPr>
        <p:spPr>
          <a:xfrm>
            <a:off x="6457950" y="6389688"/>
            <a:ext cx="2025650" cy="238125"/>
          </a:xfrm>
          <a:prstGeom prst="rect">
            <a:avLst/>
          </a:prstGeom>
        </p:spPr>
        <p:txBody>
          <a:bodyPr vert="horz" lIns="91440" tIns="45720" rIns="91440" bIns="45720" rtlCol="0" anchor="ctr">
            <a:normAutofit/>
          </a:bodyPr>
          <a:lstStyle>
            <a:lvl1pPr>
              <a:defRPr>
                <a:solidFill>
                  <a:schemeClr val="tx1">
                    <a:lumMod val="75000"/>
                    <a:lumOff val="25000"/>
                  </a:schemeClr>
                </a:solidFill>
              </a:defRPr>
            </a:lvl1p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pPr fontAlgn="auto"/>
            <a:r>
              <a:rPr lang="zh-CN" altLang="en-US" strike="noStrike" noProof="1"/>
              <a:t>单击此处编辑母版标题样式</a:t>
            </a:r>
            <a:endParaRPr lang="zh-CN" altLang="en-US" strike="noStrike" noProof="1"/>
          </a:p>
        </p:txBody>
      </p:sp>
      <p:sp>
        <p:nvSpPr>
          <p:cNvPr id="3" name="日期占位符 2"/>
          <p:cNvSpPr>
            <a:spLocks noGrp="1"/>
          </p:cNvSpPr>
          <p:nvPr>
            <p:ph type="dt" sz="half" idx="10"/>
          </p:nvPr>
        </p:nvSpPr>
        <p:spPr/>
        <p:txBody>
          <a:body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4" name="页脚占位符 3"/>
          <p:cNvSpPr>
            <a:spLocks noGrp="1"/>
          </p:cNvSpPr>
          <p:nvPr>
            <p:ph type="ftr" sz="quarter" idx="11"/>
          </p:nvPr>
        </p:nvSpPr>
        <p:spPr/>
        <p:txBody>
          <a:bodyPr/>
          <a:lstStyle/>
          <a:p>
            <a:pPr fontAlgn="base"/>
            <a:endParaRPr lang="zh-CN" altLang="en-US" strike="noStrike" noProof="1"/>
          </a:p>
        </p:txBody>
      </p:sp>
      <p:sp>
        <p:nvSpPr>
          <p:cNvPr id="5" name="灯片编号占位符 4"/>
          <p:cNvSpPr>
            <a:spLocks noGrp="1"/>
          </p:cNvSpPr>
          <p:nvPr>
            <p:ph type="sldNum" sz="quarter" idx="12"/>
          </p:nvPr>
        </p:nvSpPr>
        <p:spPr/>
        <p:txBody>
          <a:bodyPr/>
          <a:lstStyle/>
          <a:p>
            <a:pPr fontAlgn="base"/>
            <a:fld id="{49AE70B2-8BF9-45C0-BB95-33D1B9D3A854}" type="slidenum">
              <a:rPr lang="zh-CN" altLang="en-US" strike="noStrike" noProof="1" smtClean="0">
                <a:latin typeface="Arial" pitchFamily="34" charset="0"/>
                <a:ea typeface="微软雅黑"/>
                <a:cs typeface="+mn-cs"/>
              </a:rPr>
              <a:t/>
            </a:fld>
            <a:endParaRPr lang="zh-CN" altLang="en-US" strike="noStrike" noProof="1"/>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ags" Target="../tags/tag92.xml" /><Relationship Id="rId22" Type="http://schemas.openxmlformats.org/officeDocument/2006/relationships/tags" Target="../tags/tag93.xml" /><Relationship Id="rId23" Type="http://schemas.openxmlformats.org/officeDocument/2006/relationships/tags" Target="../tags/tag94.xml" /><Relationship Id="rId24" Type="http://schemas.openxmlformats.org/officeDocument/2006/relationships/tags" Target="../tags/tag95.xml" /><Relationship Id="rId25" Type="http://schemas.openxmlformats.org/officeDocument/2006/relationships/tags" Target="../tags/tag96.xml" /><Relationship Id="rId26" Type="http://schemas.openxmlformats.org/officeDocument/2006/relationships/image" Target="file:///D:\qq&#25991;&#20214;\712321467\Image\C2C\Image2\%7b75232B38-A165-1FB7-499C-2E1C792CACB5%7d.png" TargetMode="External" /><Relationship Id="rId27" Type="http://schemas.openxmlformats.org/officeDocument/2006/relationships/image" Target="../media/image9.png" /><Relationship Id="rId28"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050" name="标题占位符 1"/>
          <p:cNvSpPr>
            <a:spLocks noGrp="1"/>
          </p:cNvSpPr>
          <p:nvPr>
            <p:ph type="title"/>
            <p:custDataLst>
              <p:tags r:id="rId20"/>
            </p:custDataLst>
          </p:nvPr>
        </p:nvSpPr>
        <p:spPr>
          <a:xfrm>
            <a:off x="501650" y="1189038"/>
            <a:ext cx="8140700" cy="331787"/>
          </a:xfrm>
          <a:prstGeom prst="rect">
            <a:avLst/>
          </a:prstGeom>
          <a:noFill/>
          <a:ln w="9525">
            <a:noFill/>
          </a:ln>
        </p:spPr>
        <p:txBody>
          <a:bodyPr vert="horz" lIns="101600" tIns="38100" rIns="76200" bIns="38100" anchor="t" anchorCtr="0"/>
          <a:lstStyle/>
          <a:p>
            <a:pPr lvl="0"/>
            <a:r>
              <a:rPr lang="zh-CN" altLang="en-US"/>
              <a:t>单击此处编辑母版标题样式</a:t>
            </a:r>
            <a:endParaRPr lang="zh-CN" altLang="en-US"/>
          </a:p>
        </p:txBody>
      </p:sp>
      <p:sp>
        <p:nvSpPr>
          <p:cNvPr id="2051" name="文本占位符 2"/>
          <p:cNvSpPr>
            <a:spLocks noGrp="1"/>
          </p:cNvSpPr>
          <p:nvPr>
            <p:ph type="body" idx="5"/>
            <p:custDataLst>
              <p:tags r:id="rId21"/>
            </p:custDataLst>
          </p:nvPr>
        </p:nvSpPr>
        <p:spPr>
          <a:xfrm>
            <a:off x="501650" y="1571625"/>
            <a:ext cx="8140700" cy="4041775"/>
          </a:xfrm>
          <a:prstGeom prst="rect">
            <a:avLst/>
          </a:prstGeom>
          <a:noFill/>
          <a:ln w="9525">
            <a:noFill/>
          </a:ln>
        </p:spPr>
        <p:txBody>
          <a:bodyPr vert="horz" lIns="101600" tIns="0" rIns="82550" bIns="0"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2"/>
            </p:custDataLst>
          </p:nvPr>
        </p:nvSpPr>
        <p:spPr>
          <a:xfrm>
            <a:off x="660400" y="5619750"/>
            <a:ext cx="2024063" cy="238125"/>
          </a:xfrm>
          <a:prstGeom prst="rect">
            <a:avLst/>
          </a:prstGeom>
        </p:spPr>
        <p:txBody>
          <a:bodyPr vert="horz" lIns="91440" tIns="45720" rIns="91440" bIns="45720" rtlCol="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sz="900" b="0" i="0" u="none" kern="1200" baseline="0">
                <a:solidFill>
                  <a:schemeClr val="tx1">
                    <a:tint val="75000"/>
                  </a:schemeClr>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fontAlgn="base"/>
            <a:fld id="{760FBDFE-C587-4B4C-A407-44438C67B59E}" type="datetimeFigureOut">
              <a:rPr lang="zh-CN" altLang="en-US" strike="noStrike" noProof="1" smtClean="0">
                <a:latin typeface="Arial" pitchFamily="34" charset="0"/>
                <a:ea typeface="微软雅黑"/>
                <a:cs typeface="+mn-cs"/>
              </a:rPr>
              <a:t/>
            </a:fld>
            <a:endParaRPr lang="zh-CN" altLang="en-US" strike="noStrike" noProof="1"/>
          </a:p>
        </p:txBody>
      </p:sp>
      <p:sp>
        <p:nvSpPr>
          <p:cNvPr id="5" name="页脚占位符 4"/>
          <p:cNvSpPr>
            <a:spLocks noGrp="1"/>
          </p:cNvSpPr>
          <p:nvPr>
            <p:ph type="ftr" sz="quarter" idx="3"/>
            <p:custDataLst>
              <p:tags r:id="rId23"/>
            </p:custDataLst>
          </p:nvPr>
        </p:nvSpPr>
        <p:spPr>
          <a:xfrm>
            <a:off x="3087688" y="5619750"/>
            <a:ext cx="2968625" cy="238125"/>
          </a:xfrm>
          <a:prstGeom prst="rect">
            <a:avLst/>
          </a:prstGeom>
        </p:spPr>
        <p:txBody>
          <a:bodyPr vert="horz" lIns="91440" tIns="45720" rIns="91440" bIns="4572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None/>
              <a:defRPr sz="900" b="0" i="0" u="none" kern="1200" baseline="0">
                <a:solidFill>
                  <a:schemeClr val="tx1">
                    <a:tint val="75000"/>
                  </a:schemeClr>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fontAlgn="base"/>
            <a:endParaRPr lang="zh-CN" altLang="en-US" strike="noStrike" noProof="1"/>
          </a:p>
        </p:txBody>
      </p:sp>
      <p:sp>
        <p:nvSpPr>
          <p:cNvPr id="6" name="灯片编号占位符 5"/>
          <p:cNvSpPr>
            <a:spLocks noGrp="1"/>
          </p:cNvSpPr>
          <p:nvPr>
            <p:ph type="sldNum" sz="quarter" idx="4"/>
            <p:custDataLst>
              <p:tags r:id="rId24"/>
            </p:custDataLst>
          </p:nvPr>
        </p:nvSpPr>
        <p:spPr>
          <a:xfrm>
            <a:off x="6457950" y="5619750"/>
            <a:ext cx="2025650" cy="238125"/>
          </a:xfrm>
          <a:prstGeom prst="rect">
            <a:avLst/>
          </a:prstGeom>
        </p:spPr>
        <p:txBody>
          <a:bodyPr vert="horz" lIns="91440" tIns="45720" rIns="91440" bIns="45720" rtlCol="0" anchor="ctr">
            <a:normAutofit/>
          </a:bodyPr>
          <a:lstStyle>
            <a:defPPr>
              <a:defRPr lang="zh-CN"/>
            </a:defPPr>
            <a:lvl1pPr marL="0" lvl="0" indent="0" algn="r" defTabSz="914400" rtl="0" eaLnBrk="1" fontAlgn="base" latinLnBrk="0" hangingPunct="1">
              <a:lnSpc>
                <a:spcPct val="100000"/>
              </a:lnSpc>
              <a:spcBef>
                <a:spcPct val="0"/>
              </a:spcBef>
              <a:spcAft>
                <a:spcPct val="0"/>
              </a:spcAft>
              <a:buNone/>
              <a:defRPr sz="900" b="0" i="0" u="none" kern="1200" baseline="0">
                <a:solidFill>
                  <a:schemeClr val="tx1">
                    <a:tint val="75000"/>
                  </a:schemeClr>
                </a:solidFill>
                <a:latin typeface="Arial" pitchFamily="34" charset="0"/>
                <a:ea typeface="微软雅黑"/>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fontAlgn="base"/>
            <a:fld id="{49AE70B2-8BF9-45C0-BB95-33D1B9D3A854}" type="slidenum">
              <a:rPr lang="zh-CN" altLang="en-US" strike="noStrike" noProof="1" smtClean="0">
                <a:latin typeface="Arial" pitchFamily="34" charset="0"/>
                <a:ea typeface="微软雅黑"/>
                <a:cs typeface="+mn-cs"/>
              </a:rPr>
              <a:t>0</a:t>
            </a:fld>
            <a:endParaRPr lang="zh-CN" altLang="en-US" strike="noStrike" noProof="1"/>
          </a:p>
        </p:txBody>
      </p:sp>
      <p:sp>
        <p:nvSpPr>
          <p:cNvPr id="7" name="KSO_TEMPLATE" hidden="1"/>
          <p:cNvSpPr/>
          <p:nvPr>
            <p:custDataLst>
              <p:tags r:id="rId25"/>
            </p:custDataLst>
          </p:nvPr>
        </p:nvSpPr>
        <p:spPr>
          <a:xfrm flipH="1">
            <a:off x="0" y="85725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fontAlgn="base"/>
            <a:endParaRPr lang="zh-CN" altLang="en-US" sz="1350" strike="noStrike" noProof="1">
              <a:solidFill>
                <a:schemeClr val="lt1"/>
              </a:solidFill>
            </a:endParaRPr>
          </a:p>
        </p:txBody>
      </p:sp>
      <p:pic>
        <p:nvPicPr>
          <p:cNvPr id="2052" name="图片 1073743875" descr="学科网 zxxk.com" title=""/>
          <p:cNvPicPr>
            <a:picLocks noChangeAspect="1"/>
          </p:cNvPicPr>
          <p:nvPr/>
        </p:nvPicPr>
        <p:blipFill>
          <a:blip r:embed="rId27" r:link="rId2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Lst>
  <p:transition/>
  <p:timing/>
  <p:txStyles>
    <p:titleStyle>
      <a:lvl1pPr algn="l" defTabSz="685800" rtl="0" eaLnBrk="1" fontAlgn="auto" latinLnBrk="0" hangingPunct="1">
        <a:lnSpc>
          <a:spcPct val="100000"/>
        </a:lnSpc>
        <a:spcBef>
          <a:spcPct val="0"/>
        </a:spcBef>
        <a:buNone/>
        <a:defRPr sz="1800" b="1" u="none" strike="noStrike" kern="1200" cap="none" spc="200" normalizeH="0">
          <a:solidFill>
            <a:schemeClr val="tx1">
              <a:lumMod val="75000"/>
              <a:lumOff val="25000"/>
            </a:schemeClr>
          </a:solidFill>
          <a:uFillTx/>
          <a:latin typeface="Arial" pitchFamily="34" charset="0"/>
          <a:ea typeface="微软雅黑"/>
          <a:cs typeface="+mj-cs"/>
        </a:defRPr>
      </a:lvl1pPr>
    </p:titleStyle>
    <p:bodyStyle>
      <a:lvl1pPr marL="1714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1pPr>
      <a:lvl2pPr marL="514350" indent="-171450" algn="l" defTabSz="685800" rtl="0" eaLnBrk="1" fontAlgn="auto" latinLnBrk="0" hangingPunct="1">
        <a:lnSpc>
          <a:spcPct val="130000"/>
        </a:lnSpc>
        <a:spcBef>
          <a:spcPct val="0"/>
        </a:spcBef>
        <a:spcAft>
          <a:spcPts val="1000"/>
        </a:spcAft>
        <a:buFont typeface="Arial" pitchFamily="34" charset="0"/>
        <a:buChar char="•"/>
        <a:tabLst>
          <a:tab pos="1207135"/>
        </a:tabLst>
        <a:defRPr sz="1200" u="none" strike="noStrike" kern="1200" cap="none" spc="150" normalizeH="0" baseline="0">
          <a:solidFill>
            <a:schemeClr val="tx1">
              <a:lumMod val="75000"/>
              <a:lumOff val="25000"/>
            </a:schemeClr>
          </a:solidFill>
          <a:uFillTx/>
          <a:latin typeface="Arial" pitchFamily="34" charset="0"/>
          <a:ea typeface="微软雅黑"/>
          <a:cs typeface="+mn-cs"/>
        </a:defRPr>
      </a:lvl2pPr>
      <a:lvl3pPr marL="8572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3pPr>
      <a:lvl4pPr marL="12001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4pPr>
      <a:lvl5pPr marL="1543050" indent="-171450" algn="l" defTabSz="685800" rtl="0" eaLnBrk="1" fontAlgn="auto" latinLnBrk="0" hangingPunct="1">
        <a:lnSpc>
          <a:spcPct val="130000"/>
        </a:lnSpc>
        <a:spcBef>
          <a:spcPct val="0"/>
        </a:spcBef>
        <a:spcAft>
          <a:spcPts val="1000"/>
        </a:spcAft>
        <a:buFont typeface="Arial" pitchFamily="34" charset="0"/>
        <a:buChar char="•"/>
        <a:defRPr sz="1200" u="none" strike="noStrike" kern="1200" cap="none" spc="150" normalizeH="0" baseline="0">
          <a:solidFill>
            <a:schemeClr val="tx1">
              <a:lumMod val="75000"/>
              <a:lumOff val="25000"/>
            </a:schemeClr>
          </a:solidFill>
          <a:uFillTx/>
          <a:latin typeface="Arial" pitchFamily="34" charset="0"/>
          <a:ea typeface="微软雅黑"/>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3707207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文本框 2" title=""/>
          <p:cNvSpPr txBox="1"/>
          <p:nvPr/>
        </p:nvSpPr>
        <p:spPr>
          <a:xfrm>
            <a:off x="35560" y="4869180"/>
            <a:ext cx="9197975" cy="1508125"/>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spcAft>
                <a:spcPct val="0"/>
              </a:spcAft>
              <a:buClrTx/>
              <a:buSzTx/>
            </a:pPr>
            <a:r>
              <a:rPr sz="3200" b="1">
                <a:solidFill>
                  <a:srgbClr val="FF0000"/>
                </a:solidFill>
                <a:latin typeface="楷体" panose="02010609060101010101" charset="-122"/>
                <a:ea typeface="楷体" panose="02010609060101010101" charset="-122"/>
                <a:cs typeface="楷体" panose="02010609060101010101" charset="-122"/>
                <a:sym typeface="+mn-ea"/>
              </a:rPr>
              <a:t>①画线句采用“……着”的</a:t>
            </a:r>
            <a:r>
              <a:rPr sz="32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相同句式，形成排比</a:t>
            </a:r>
            <a:r>
              <a:rPr sz="3200" b="1">
                <a:solidFill>
                  <a:srgbClr val="FF0000"/>
                </a:solidFill>
                <a:latin typeface="楷体" panose="02010609060101010101" charset="-122"/>
                <a:ea typeface="楷体" panose="02010609060101010101" charset="-122"/>
                <a:cs typeface="楷体" panose="02010609060101010101" charset="-122"/>
                <a:sym typeface="+mn-ea"/>
              </a:rPr>
              <a:t>，</a:t>
            </a:r>
            <a:r>
              <a:rPr sz="32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句式整齐，音韵和谐</a:t>
            </a:r>
            <a:r>
              <a:rPr sz="3200" b="1">
                <a:solidFill>
                  <a:srgbClr val="FF0000"/>
                </a:solidFill>
                <a:latin typeface="楷体" panose="02010609060101010101" charset="-122"/>
                <a:ea typeface="楷体" panose="02010609060101010101" charset="-122"/>
                <a:cs typeface="楷体" panose="02010609060101010101" charset="-122"/>
                <a:sym typeface="+mn-ea"/>
              </a:rPr>
              <a:t>，</a:t>
            </a:r>
            <a:r>
              <a:rPr sz="32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生动形象活泼</a:t>
            </a:r>
            <a:r>
              <a:rPr sz="3200" b="1">
                <a:solidFill>
                  <a:srgbClr val="FF0000"/>
                </a:solidFill>
                <a:latin typeface="楷体" panose="02010609060101010101" charset="-122"/>
                <a:ea typeface="楷体" panose="02010609060101010101" charset="-122"/>
                <a:cs typeface="楷体" panose="02010609060101010101" charset="-122"/>
                <a:sym typeface="+mn-ea"/>
              </a:rPr>
              <a:t>。</a:t>
            </a:r>
            <a:endParaRPr sz="3200" b="1">
              <a:solidFill>
                <a:srgbClr val="FF0000"/>
              </a:solidFill>
              <a:latin typeface="楷体" panose="02010609060101010101" charset="-122"/>
              <a:ea typeface="楷体" panose="02010609060101010101" charset="-122"/>
              <a:cs typeface="楷体" panose="02010609060101010101" charset="-122"/>
              <a:sym typeface="+mn-ea"/>
            </a:endParaRPr>
          </a:p>
        </p:txBody>
      </p:sp>
      <p:sp>
        <p:nvSpPr>
          <p:cNvPr id="2" name="文本框 1" title=""/>
          <p:cNvSpPr txBox="1"/>
          <p:nvPr/>
        </p:nvSpPr>
        <p:spPr>
          <a:xfrm>
            <a:off x="35560" y="116840"/>
            <a:ext cx="9197975" cy="4599940"/>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spcAft>
                <a:spcPct val="0"/>
              </a:spcAft>
              <a:buClrTx/>
              <a:buSzTx/>
            </a:pPr>
            <a:r>
              <a:rPr lang="en-US" altLang="zh-CN" sz="2800" b="1">
                <a:solidFill>
                  <a:schemeClr val="tx1"/>
                </a:solidFill>
                <a:highlight>
                  <a:srgbClr val="FFFF00"/>
                </a:highlight>
                <a:latin typeface="楷体" panose="02010609060101010101" charset="-122"/>
                <a:ea typeface="楷体" panose="02010609060101010101" charset="-122"/>
                <a:cs typeface="楷体" panose="02010609060101010101" charset="-122"/>
                <a:sym typeface="+mn-ea"/>
              </a:rPr>
              <a:t>2023</a:t>
            </a:r>
            <a:r>
              <a:rPr lang="zh-CN" altLang="en-US" sz="2800" b="1">
                <a:solidFill>
                  <a:schemeClr val="tx1"/>
                </a:solidFill>
                <a:highlight>
                  <a:srgbClr val="FFFF00"/>
                </a:highlight>
                <a:latin typeface="楷体" panose="02010609060101010101" charset="-122"/>
                <a:ea typeface="楷体" panose="02010609060101010101" charset="-122"/>
                <a:cs typeface="楷体" panose="02010609060101010101" charset="-122"/>
                <a:sym typeface="+mn-ea"/>
              </a:rPr>
              <a:t>年全国卷</a:t>
            </a:r>
            <a:r>
              <a:rPr lang="en-US" altLang="zh-CN" sz="2800" b="1">
                <a:solidFill>
                  <a:schemeClr val="tx1"/>
                </a:solidFill>
                <a:highlight>
                  <a:srgbClr val="FFFF00"/>
                </a:highlight>
                <a:latin typeface="楷体" panose="02010609060101010101" charset="-122"/>
                <a:ea typeface="楷体" panose="02010609060101010101" charset="-122"/>
                <a:cs typeface="楷体" panose="02010609060101010101" charset="-122"/>
                <a:sym typeface="+mn-ea"/>
              </a:rPr>
              <a:t>2</a:t>
            </a:r>
            <a:r>
              <a:rPr lang="zh-CN" altLang="en-US" sz="2800" b="1">
                <a:solidFill>
                  <a:schemeClr val="tx1"/>
                </a:solidFill>
                <a:highlight>
                  <a:srgbClr val="FFFF00"/>
                </a:highlight>
                <a:latin typeface="楷体" panose="02010609060101010101" charset="-122"/>
                <a:ea typeface="楷体" panose="02010609060101010101" charset="-122"/>
                <a:cs typeface="楷体" panose="02010609060101010101" charset="-122"/>
                <a:sym typeface="+mn-ea"/>
              </a:rPr>
              <a:t>卷</a:t>
            </a:r>
            <a:r>
              <a:rPr lang="en-US" altLang="zh-CN" sz="2800" b="1">
                <a:solidFill>
                  <a:srgbClr val="4F0FBD"/>
                </a:solidFill>
                <a:highlight>
                  <a:srgbClr val="FFFF00"/>
                </a:highlight>
                <a:latin typeface="楷体" panose="02010609060101010101" charset="-122"/>
                <a:ea typeface="楷体" panose="02010609060101010101" charset="-122"/>
                <a:cs typeface="楷体" panose="02010609060101010101" charset="-122"/>
                <a:sym typeface="+mn-ea"/>
              </a:rPr>
              <a:t> </a:t>
            </a:r>
            <a:endParaRPr lang="en-US" altLang="zh-CN" sz="2800" b="1">
              <a:solidFill>
                <a:srgbClr val="4F0FBD"/>
              </a:solidFill>
              <a:highlight>
                <a:srgbClr val="FFFF00"/>
              </a:highlight>
              <a:latin typeface="楷体" panose="02010609060101010101" charset="-122"/>
              <a:ea typeface="楷体" panose="02010609060101010101" charset="-122"/>
              <a:cs typeface="楷体" panose="02010609060101010101" charset="-122"/>
              <a:sym typeface="+mn-ea"/>
            </a:endParaRPr>
          </a:p>
          <a:p>
            <a:pPr>
              <a:lnSpc>
                <a:spcPct val="100000"/>
              </a:lnSpc>
              <a:spcBef>
                <a:spcPct val="0"/>
              </a:spcBef>
              <a:spcAft>
                <a:spcPct val="0"/>
              </a:spcAft>
              <a:buClrTx/>
              <a:buSzTx/>
            </a:pPr>
            <a:r>
              <a:rPr lang="en-US" altLang="zh-CN" sz="2800" b="1">
                <a:solidFill>
                  <a:schemeClr val="tx1"/>
                </a:solidFill>
                <a:latin typeface="楷体" panose="02010609060101010101" charset="-122"/>
                <a:ea typeface="楷体" panose="02010609060101010101" charset="-122"/>
                <a:cs typeface="楷体" panose="02010609060101010101" charset="-122"/>
                <a:sym typeface="+mn-ea"/>
              </a:rPr>
              <a:t>19. 文中画波浪线的部分，如果写成“正优雅地跳舞，踱步，鸣叫，顾盼，寻觅”，表达效果有什么不同？</a:t>
            </a:r>
            <a:endParaRPr lang="en-US" altLang="zh-CN" sz="2800" b="1">
              <a:solidFill>
                <a:schemeClr val="tx1"/>
              </a:solidFill>
              <a:latin typeface="楷体" panose="02010609060101010101" charset="-122"/>
              <a:ea typeface="楷体" panose="02010609060101010101" charset="-122"/>
              <a:cs typeface="楷体" panose="02010609060101010101" charset="-122"/>
              <a:sym typeface="+mn-ea"/>
            </a:endParaRPr>
          </a:p>
          <a:p>
            <a:pPr>
              <a:lnSpc>
                <a:spcPct val="100000"/>
              </a:lnSpc>
              <a:spcBef>
                <a:spcPct val="0"/>
              </a:spcBef>
              <a:spcAft>
                <a:spcPct val="0"/>
              </a:spcAft>
              <a:buClrTx/>
              <a:buSzTx/>
            </a:pPr>
            <a:r>
              <a:rPr lang="en-US" altLang="zh-CN" sz="2800" b="1">
                <a:solidFill>
                  <a:srgbClr val="4F0FBD"/>
                </a:solidFill>
                <a:latin typeface="楷体" panose="02010609060101010101" charset="-122"/>
                <a:ea typeface="楷体" panose="02010609060101010101" charset="-122"/>
                <a:cs typeface="楷体" panose="02010609060101010101" charset="-122"/>
                <a:sym typeface="+mn-ea"/>
              </a:rPr>
              <a:t>   </a:t>
            </a:r>
            <a:r>
              <a:rPr sz="2800" b="1">
                <a:solidFill>
                  <a:schemeClr val="tx1"/>
                </a:solidFill>
                <a:latin typeface="楷体" panose="02010609060101010101" charset="-122"/>
                <a:ea typeface="楷体" panose="02010609060101010101" charset="-122"/>
                <a:cs typeface="楷体" panose="02010609060101010101" charset="-122"/>
                <a:sym typeface="+mn-ea"/>
              </a:rPr>
              <a:t>那次云南之行，有一个意外收获，就是看到了腾冲皮影戏。</a:t>
            </a:r>
            <a:endParaRPr sz="2800" b="1">
              <a:solidFill>
                <a:schemeClr val="tx1"/>
              </a:solidFill>
              <a:latin typeface="楷体" panose="02010609060101010101" charset="-122"/>
              <a:ea typeface="楷体" panose="02010609060101010101" charset="-122"/>
              <a:cs typeface="楷体" panose="02010609060101010101" charset="-122"/>
              <a:sym typeface="+mn-ea"/>
            </a:endParaRPr>
          </a:p>
          <a:p>
            <a:pPr>
              <a:lnSpc>
                <a:spcPct val="100000"/>
              </a:lnSpc>
              <a:spcBef>
                <a:spcPct val="0"/>
              </a:spcBef>
              <a:spcAft>
                <a:spcPct val="0"/>
              </a:spcAft>
              <a:buClrTx/>
              <a:buSzTx/>
            </a:pPr>
            <a:r>
              <a:rPr lang="en-US" sz="2800" b="1">
                <a:solidFill>
                  <a:schemeClr val="tx1"/>
                </a:solidFill>
                <a:latin typeface="楷体" panose="02010609060101010101" charset="-122"/>
                <a:ea typeface="楷体" panose="02010609060101010101" charset="-122"/>
                <a:cs typeface="楷体" panose="02010609060101010101" charset="-122"/>
                <a:sym typeface="+mn-ea"/>
              </a:rPr>
              <a:t>   </a:t>
            </a:r>
            <a:r>
              <a:rPr sz="2800" b="1">
                <a:solidFill>
                  <a:schemeClr val="tx1"/>
                </a:solidFill>
                <a:latin typeface="楷体" panose="02010609060101010101" charset="-122"/>
                <a:ea typeface="楷体" panose="02010609060101010101" charset="-122"/>
                <a:cs typeface="楷体" panose="02010609060101010101" charset="-122"/>
                <a:sym typeface="+mn-ea"/>
              </a:rPr>
              <a:t>那天晚上，到一家古色古香具有民族特色的饭店用餐，饭吃到一半，服务员来通知，皮影戏开始了。我放下饭碗，下了楼。《龟与鹤》正在上演，水塘边，一只仙鹤</a:t>
            </a:r>
            <a:r>
              <a:rPr sz="2800" b="1">
                <a:solidFill>
                  <a:schemeClr val="tx1"/>
                </a:solidFill>
                <a:highlight>
                  <a:srgbClr val="FFFF00"/>
                </a:highlight>
                <a:latin typeface="楷体" panose="02010609060101010101" charset="-122"/>
                <a:ea typeface="楷体" panose="02010609060101010101" charset="-122"/>
                <a:cs typeface="楷体" panose="02010609060101010101" charset="-122"/>
                <a:sym typeface="+mn-ea"/>
              </a:rPr>
              <a:t>优雅地舞着，踱着，鸣着，顾盼着，寻觅着</a:t>
            </a:r>
            <a:r>
              <a:rPr sz="2800" b="1">
                <a:solidFill>
                  <a:schemeClr val="tx1"/>
                </a:solidFill>
                <a:latin typeface="楷体" panose="02010609060101010101" charset="-122"/>
                <a:ea typeface="楷体" panose="02010609060101010101" charset="-122"/>
                <a:cs typeface="楷体" panose="02010609060101010101" charset="-122"/>
                <a:sym typeface="+mn-ea"/>
              </a:rPr>
              <a:t>；另有一只乌龟，爬上了水塘的土墩，舒四肢，伸头颈，享受着宁静，享受着美景。</a:t>
            </a:r>
            <a:endParaRPr sz="2800" b="1">
              <a:solidFill>
                <a:schemeClr val="tx1"/>
              </a:solidFill>
              <a:latin typeface="楷体" panose="02010609060101010101" charset="-122"/>
              <a:ea typeface="楷体" panose="02010609060101010101" charset="-122"/>
              <a:cs typeface="楷体" panose="02010609060101010101" charset="-122"/>
              <a:sym typeface="+mn-ea"/>
            </a:endParaRPr>
          </a:p>
        </p:txBody>
      </p:sp>
      <p:sp>
        <p:nvSpPr>
          <p:cNvPr id="4" name="文本框 3" title=""/>
          <p:cNvSpPr txBox="1"/>
          <p:nvPr/>
        </p:nvSpPr>
        <p:spPr>
          <a:xfrm>
            <a:off x="35560" y="5877560"/>
            <a:ext cx="9197975" cy="1786890"/>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spcAft>
                <a:spcPct val="0"/>
              </a:spcAft>
              <a:buClrTx/>
              <a:buSzTx/>
            </a:pPr>
            <a:r>
              <a:rPr sz="2800" b="1">
                <a:solidFill>
                  <a:srgbClr val="FF0000"/>
                </a:solidFill>
                <a:latin typeface="楷体" panose="02010609060101010101" charset="-122"/>
                <a:ea typeface="楷体" panose="02010609060101010101" charset="-122"/>
                <a:cs typeface="楷体" panose="02010609060101010101" charset="-122"/>
                <a:sym typeface="+mn-ea"/>
              </a:rPr>
              <a:t>②而</a:t>
            </a:r>
            <a:r>
              <a:rPr sz="28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改句仅表明仙鹤的动作</a:t>
            </a:r>
            <a:r>
              <a:rPr sz="2800" b="1">
                <a:solidFill>
                  <a:srgbClr val="FF0000"/>
                </a:solidFill>
                <a:latin typeface="楷体" panose="02010609060101010101" charset="-122"/>
                <a:ea typeface="楷体" panose="02010609060101010101" charset="-122"/>
                <a:cs typeface="楷体" panose="02010609060101010101" charset="-122"/>
                <a:sym typeface="+mn-ea"/>
              </a:rPr>
              <a:t>，</a:t>
            </a:r>
            <a:r>
              <a:rPr sz="28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句子韵律感不强，</a:t>
            </a:r>
            <a:r>
              <a:rPr sz="2800" b="1">
                <a:solidFill>
                  <a:srgbClr val="FF0000"/>
                </a:solidFill>
                <a:latin typeface="楷体" panose="02010609060101010101" charset="-122"/>
                <a:ea typeface="楷体" panose="02010609060101010101" charset="-122"/>
                <a:cs typeface="楷体" panose="02010609060101010101" charset="-122"/>
                <a:sym typeface="+mn-ea"/>
              </a:rPr>
              <a:t>也</a:t>
            </a:r>
            <a:r>
              <a:rPr sz="28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不如原句生动形象。</a:t>
            </a:r>
            <a:endParaRPr sz="28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文本框 3" title=""/>
          <p:cNvSpPr txBox="1"/>
          <p:nvPr/>
        </p:nvSpPr>
        <p:spPr>
          <a:xfrm>
            <a:off x="144145" y="981075"/>
            <a:ext cx="8868410" cy="563118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100000"/>
              </a:lnSpc>
            </a:pPr>
            <a:r>
              <a:rPr sz="6000" b="1" noProof="1">
                <a:solidFill>
                  <a:srgbClr val="FF0000"/>
                </a:solidFill>
                <a:latin typeface="微软雅黑"/>
                <a:ea typeface="微软雅黑"/>
                <a:cs typeface="微软雅黑" panose="020b0503020204020204" charset="-122"/>
                <a:sym typeface="+mn-ea"/>
              </a:rPr>
              <a:t>新高考·新题型</a:t>
            </a:r>
            <a:br>
              <a:rPr sz="6000" b="1">
                <a:gradFill>
                  <a:gsLst>
                    <a:gs pos="21000">
                      <a:srgbClr val="53575C"/>
                    </a:gs>
                    <a:gs pos="88000">
                      <a:srgbClr val="C5C7CA"/>
                    </a:gs>
                  </a:gsLst>
                  <a:lin ang="5400000"/>
                </a:gradFill>
                <a:latin typeface="微软雅黑"/>
                <a:ea typeface="微软雅黑"/>
                <a:cs typeface="微软雅黑" panose="020b0503020204020204" charset="-122"/>
                <a:sym typeface="+mn-ea"/>
              </a:rPr>
            </a:br>
            <a:r>
              <a:rPr sz="6000" b="1" noProof="1">
                <a:latin typeface="微软雅黑"/>
                <a:ea typeface="微软雅黑"/>
                <a:cs typeface="微软雅黑" panose="020b0503020204020204" charset="-122"/>
                <a:sym typeface="+mn-ea"/>
              </a:rPr>
              <a:t>原句</a:t>
            </a:r>
            <a:r>
              <a:rPr lang="en-US" altLang="zh-CN" sz="6000" b="1" noProof="1">
                <a:latin typeface="微软雅黑"/>
                <a:ea typeface="微软雅黑"/>
                <a:cs typeface="微软雅黑" panose="020b0503020204020204" charset="-122"/>
                <a:sym typeface="+mn-ea"/>
              </a:rPr>
              <a:t>VS</a:t>
            </a:r>
            <a:r>
              <a:rPr sz="6000" b="1" noProof="1">
                <a:latin typeface="微软雅黑"/>
                <a:ea typeface="微软雅黑"/>
                <a:cs typeface="微软雅黑" panose="020b0503020204020204" charset="-122"/>
                <a:sym typeface="+mn-ea"/>
              </a:rPr>
              <a:t>改句</a:t>
            </a:r>
            <a:endParaRPr sz="6000" b="1" noProof="1">
              <a:latin typeface="微软雅黑"/>
              <a:ea typeface="微软雅黑"/>
              <a:cs typeface="微软雅黑" panose="020b0503020204020204" charset="-122"/>
              <a:sym typeface="+mn-ea"/>
            </a:endParaRPr>
          </a:p>
          <a:p>
            <a:pPr algn="ctr">
              <a:lnSpc>
                <a:spcPct val="100000"/>
              </a:lnSpc>
            </a:pPr>
            <a:endParaRPr lang="zh-CN" sz="6000" b="1" noProof="1">
              <a:latin typeface="微软雅黑"/>
              <a:ea typeface="微软雅黑"/>
              <a:cs typeface="微软雅黑" panose="020b0503020204020204" charset="-122"/>
              <a:sym typeface="+mn-ea"/>
            </a:endParaRPr>
          </a:p>
          <a:p>
            <a:pPr algn="ctr">
              <a:lnSpc>
                <a:spcPct val="100000"/>
              </a:lnSpc>
            </a:pPr>
            <a:r>
              <a:rPr lang="zh-CN" sz="6000" b="1" noProof="1">
                <a:latin typeface="微软雅黑"/>
                <a:ea typeface="微软雅黑"/>
                <a:cs typeface="微软雅黑" panose="020b0503020204020204" charset="-122"/>
                <a:sym typeface="+mn-ea"/>
              </a:rPr>
              <a:t>表达效果比较鉴赏</a:t>
            </a:r>
            <a:endParaRPr lang="zh-CN" sz="6000" b="1" noProof="1">
              <a:latin typeface="微软雅黑"/>
              <a:ea typeface="微软雅黑"/>
              <a:cs typeface="微软雅黑" panose="020b0503020204020204" charset="-122"/>
              <a:sym typeface="+mn-ea"/>
            </a:endParaRPr>
          </a:p>
          <a:p>
            <a:pPr algn="ctr">
              <a:lnSpc>
                <a:spcPct val="100000"/>
              </a:lnSpc>
            </a:pPr>
            <a:endParaRPr lang="zh-CN" altLang="en-US" sz="4000" b="1" noProof="1">
              <a:highlight>
                <a:srgbClr val="FFFF00"/>
              </a:highlight>
              <a:latin typeface="微软雅黑"/>
              <a:ea typeface="微软雅黑"/>
              <a:cs typeface="华文中宋" panose="02010600040101010101" charset="-122"/>
              <a:sym typeface="+mn-ea"/>
            </a:endParaRPr>
          </a:p>
          <a:p>
            <a:pPr algn="ctr">
              <a:lnSpc>
                <a:spcPct val="100000"/>
              </a:lnSpc>
            </a:pPr>
            <a:r>
              <a:rPr lang="zh-CN" altLang="en-US" sz="4000" b="1" noProof="1">
                <a:highlight>
                  <a:srgbClr val="FFFF00"/>
                </a:highlight>
                <a:latin typeface="微软雅黑"/>
                <a:ea typeface="微软雅黑"/>
                <a:cs typeface="华文中宋" panose="02010600040101010101" charset="-122"/>
                <a:sym typeface="+mn-ea"/>
              </a:rPr>
              <a:t>高考真题及模拟题专题训练</a:t>
            </a:r>
            <a:endParaRPr lang="en-US" altLang="zh-CN" sz="4000" b="1" noProof="1">
              <a:highlight>
                <a:srgbClr val="FFFF00"/>
              </a:highlight>
              <a:latin typeface="微软雅黑"/>
              <a:ea typeface="微软雅黑"/>
              <a:cs typeface="华文中宋" panose="02010600040101010101" charset="-122"/>
              <a:sym typeface="+mn-ea"/>
            </a:endParaRPr>
          </a:p>
          <a:p>
            <a:pPr algn="ctr">
              <a:lnSpc>
                <a:spcPct val="100000"/>
              </a:lnSpc>
            </a:pPr>
            <a:endParaRPr lang="zh-CN" altLang="en-US" sz="4000" noProof="1">
              <a:highlight>
                <a:srgbClr val="FFFF00"/>
              </a:highlight>
            </a:endParaRPr>
          </a:p>
        </p:txBody>
      </p:sp>
    </p:spTree>
    <p:custDataLst>
      <p:tags r:id="rId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0657" name="标题 1" title=""/>
          <p:cNvSpPr>
            <a:spLocks noGrp="1"/>
          </p:cNvSpPr>
          <p:nvPr>
            <p:ph type="title"/>
          </p:nvPr>
        </p:nvSpPr>
        <p:spPr>
          <a:xfrm>
            <a:off x="322263" y="93663"/>
            <a:ext cx="8320087" cy="736600"/>
          </a:xfrm>
        </p:spPr>
        <p:txBody>
          <a:bodyPr lIns="101600" tIns="38100" rIns="76200" bIns="38100" anchor="t" anchorCtr="0"/>
          <a:lstStyle/>
          <a:p>
            <a:pPr indent="0" defTabSz="914400">
              <a:buNone/>
            </a:pPr>
            <a:r>
              <a:rPr sz="3200" kern="1200" normalizeH="0" baseline="0">
                <a:solidFill>
                  <a:srgbClr val="FF0000"/>
                </a:solidFill>
                <a:highlight>
                  <a:srgbClr val="FFFF00"/>
                </a:highlight>
                <a:latin typeface="Arial" pitchFamily="34" charset="0"/>
                <a:ea typeface="微软雅黑"/>
                <a:cs typeface="+mj-cs"/>
                <a:sym typeface="微软雅黑"/>
              </a:rPr>
              <a:t>知识梳理</a:t>
            </a:r>
            <a:r>
              <a:rPr lang="en-US" altLang="zh-CN" sz="3200" kern="1200" normalizeH="0" baseline="0">
                <a:solidFill>
                  <a:srgbClr val="FF0000"/>
                </a:solidFill>
                <a:highlight>
                  <a:srgbClr val="FFFF00"/>
                </a:highlight>
                <a:latin typeface="Arial" pitchFamily="34" charset="0"/>
                <a:ea typeface="微软雅黑"/>
                <a:cs typeface="+mj-cs"/>
                <a:sym typeface="微软雅黑"/>
              </a:rPr>
              <a:t>【</a:t>
            </a:r>
            <a:r>
              <a:rPr lang="zh-CN" altLang="zh-CN" sz="3200" kern="1200" normalizeH="0" baseline="0">
                <a:solidFill>
                  <a:srgbClr val="FF0000"/>
                </a:solidFill>
                <a:highlight>
                  <a:srgbClr val="FFFF00"/>
                </a:highlight>
                <a:latin typeface="Arial" pitchFamily="34" charset="0"/>
                <a:ea typeface="微软雅黑"/>
                <a:cs typeface="+mj-cs"/>
                <a:sym typeface="微软雅黑"/>
              </a:rPr>
              <a:t>答题角度小结】</a:t>
            </a:r>
            <a:endParaRPr lang="zh-CN" altLang="zh-CN" sz="3200" kern="1200" normalizeH="0" baseline="0">
              <a:solidFill>
                <a:srgbClr val="FF0000"/>
              </a:solidFill>
              <a:highlight>
                <a:srgbClr val="FFFF00"/>
              </a:highlight>
              <a:latin typeface="Arial" pitchFamily="34" charset="0"/>
              <a:ea typeface="微软雅黑"/>
              <a:cs typeface="+mj-cs"/>
              <a:sym typeface="微软雅黑"/>
            </a:endParaRPr>
          </a:p>
        </p:txBody>
      </p:sp>
      <p:sp>
        <p:nvSpPr>
          <p:cNvPr id="3" name="内容占位符 2" title=""/>
          <p:cNvSpPr>
            <a:spLocks noGrp="1"/>
          </p:cNvSpPr>
          <p:nvPr>
            <p:ph idx="1"/>
          </p:nvPr>
        </p:nvSpPr>
        <p:spPr>
          <a:xfrm>
            <a:off x="106998" y="765175"/>
            <a:ext cx="9066213" cy="5646738"/>
          </a:xfrm>
        </p:spPr>
        <p:txBody>
          <a:bodyPr lIns="101600" tIns="0" rIns="82550" bIns="0" rtlCol="0">
            <a:noAutofit/>
          </a:bodyPr>
          <a:lstStyle/>
          <a:p>
            <a:pPr marL="0" marR="0" indent="0" algn="l" defTabSz="914400" rtl="0" eaLnBrk="1" fontAlgn="auto" latinLnBrk="0" hangingPunct="1">
              <a:lnSpc>
                <a:spcPct val="120000"/>
              </a:lnSpc>
              <a:spcBef>
                <a:spcPct val="0"/>
              </a:spcBef>
              <a:spcAft>
                <a:spcPts val="1000"/>
              </a:spcAft>
              <a:buClrTx/>
              <a:buSzTx/>
              <a:buFont typeface="Arial" pitchFamily="34" charset="0"/>
              <a:buChar char="•"/>
            </a:pPr>
            <a:r>
              <a:rPr kumimoji="0" lang="en-US" altLang="en-US" sz="2800" b="1" i="0" u="none" strike="noStrike" kern="1200" cap="none" spc="0" normalizeH="0" baseline="0" noProof="1">
                <a:solidFill>
                  <a:srgbClr val="FF0000"/>
                </a:solidFill>
                <a:uFillTx/>
                <a:latin typeface="微软雅黑"/>
                <a:ea typeface="微软雅黑"/>
                <a:cs typeface="微软雅黑" panose="020b0503020204020204" charset="-122"/>
                <a:sym typeface="+mn-ea"/>
              </a:rPr>
              <a:t>1.</a:t>
            </a:r>
            <a:r>
              <a:rPr kumimoji="0" lang="zh-CN" altLang="en-US" sz="2800" b="1" i="0" u="none" strike="noStrike" kern="1200" cap="none" spc="0" normalizeH="0" baseline="0" noProof="1">
                <a:solidFill>
                  <a:srgbClr val="FF0000"/>
                </a:solidFill>
                <a:uFillTx/>
                <a:latin typeface="微软雅黑"/>
                <a:ea typeface="微软雅黑"/>
                <a:cs typeface="微软雅黑" panose="020b0503020204020204" charset="-122"/>
                <a:sym typeface="+mn-ea"/>
              </a:rPr>
              <a:t>用词：动词、形容词、拟声词、叠词、名词罗列</a:t>
            </a:r>
            <a:r>
              <a:rPr kumimoji="0" lang="zh-CN" altLang="en-US" sz="28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等都是极富特色的，都有其独特的表达效果。</a:t>
            </a:r>
            <a:br>
              <a:rPr lang="en-US" altLang="zh-CN" sz="2800" b="1">
                <a:latin typeface="微软雅黑"/>
                <a:cs typeface="微软雅黑" panose="020b0503020204020204" charset="-122"/>
                <a:sym typeface="+mn-ea"/>
              </a:rPr>
            </a:br>
            <a:r>
              <a:rPr kumimoji="0" lang="zh-CN" altLang="en-US" sz="2800" b="1" i="0" u="none" strike="noStrike" kern="1200" cap="none" spc="0" normalizeH="0" baseline="0" noProof="1">
                <a:solidFill>
                  <a:srgbClr val="FF0000"/>
                </a:solidFill>
                <a:uFillTx/>
                <a:latin typeface="微软雅黑"/>
                <a:ea typeface="微软雅黑"/>
                <a:cs typeface="微软雅黑" panose="020b0503020204020204" charset="-122"/>
                <a:sym typeface="+mn-ea"/>
              </a:rPr>
              <a:t> 动词：</a:t>
            </a:r>
            <a:br>
              <a:rPr lang="en-US" altLang="zh-CN" sz="2800" b="1">
                <a:latin typeface="微软雅黑"/>
                <a:cs typeface="微软雅黑" panose="020b0503020204020204" charset="-122"/>
                <a:sym typeface="+mn-ea"/>
              </a:rPr>
            </a:br>
            <a:r>
              <a:rPr kumimoji="0" lang="zh-CN" altLang="en-US" sz="2800" b="1" i="0" u="none" strike="noStrike" kern="1200" cap="none" spc="0" normalizeH="0" baseline="0" noProof="1">
                <a:solidFill>
                  <a:srgbClr val="FF0000"/>
                </a:solidFill>
                <a:uFillTx/>
                <a:latin typeface="微软雅黑"/>
                <a:ea typeface="微软雅黑"/>
                <a:cs typeface="微软雅黑" panose="020b0503020204020204" charset="-122"/>
                <a:sym typeface="+mn-ea"/>
              </a:rPr>
              <a:t> 形容词</a:t>
            </a:r>
            <a:r>
              <a:rPr kumimoji="0" lang="zh-CN" altLang="en-US" sz="28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a:t>
            </a:r>
            <a:br>
              <a:rPr lang="en-US" altLang="zh-CN" sz="2800" b="1">
                <a:latin typeface="微软雅黑"/>
                <a:cs typeface="微软雅黑" panose="020b0503020204020204" charset="-122"/>
                <a:sym typeface="+mn-ea"/>
              </a:rPr>
            </a:br>
            <a:r>
              <a:rPr kumimoji="0" lang="zh-CN" altLang="en-US" sz="2800" b="1" i="0" u="none" strike="noStrike" kern="1200" cap="none" spc="0" normalizeH="0" baseline="0" noProof="1">
                <a:solidFill>
                  <a:srgbClr val="FF0000"/>
                </a:solidFill>
                <a:uFillTx/>
                <a:latin typeface="微软雅黑"/>
                <a:ea typeface="微软雅黑"/>
                <a:cs typeface="微软雅黑" panose="020b0503020204020204" charset="-122"/>
                <a:sym typeface="+mn-ea"/>
              </a:rPr>
              <a:t> 拟声词：</a:t>
            </a:r>
            <a:br>
              <a:rPr lang="en-US" altLang="zh-CN" sz="2800" b="1">
                <a:latin typeface="微软雅黑"/>
                <a:cs typeface="微软雅黑" panose="020b0503020204020204" charset="-122"/>
                <a:sym typeface="+mn-ea"/>
              </a:rPr>
            </a:br>
            <a:r>
              <a:rPr kumimoji="0" lang="zh-CN" altLang="en-US" sz="2800" b="1" i="0" u="none" strike="noStrike" kern="1200" cap="none" spc="0" normalizeH="0" baseline="0" noProof="1">
                <a:solidFill>
                  <a:srgbClr val="FF0000"/>
                </a:solidFill>
                <a:uFillTx/>
                <a:latin typeface="微软雅黑"/>
                <a:ea typeface="微软雅黑"/>
                <a:cs typeface="微软雅黑" panose="020b0503020204020204" charset="-122"/>
                <a:sym typeface="+mn-ea"/>
              </a:rPr>
              <a:t> 叠词</a:t>
            </a:r>
            <a:r>
              <a:rPr kumimoji="0" lang="zh-CN" altLang="en-US" sz="28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a:t>
            </a:r>
            <a:br>
              <a:rPr lang="en-US" altLang="zh-CN" sz="2800" b="1">
                <a:latin typeface="微软雅黑"/>
                <a:cs typeface="微软雅黑" panose="020b0503020204020204" charset="-122"/>
                <a:sym typeface="+mn-ea"/>
              </a:rPr>
            </a:br>
            <a:r>
              <a:rPr kumimoji="0" lang="zh-CN" altLang="en-US" sz="2800" b="1" i="0" u="none" strike="noStrike" kern="1200" cap="none" spc="0" normalizeH="0" baseline="0" noProof="1">
                <a:solidFill>
                  <a:srgbClr val="FF0000"/>
                </a:solidFill>
                <a:uFillTx/>
                <a:latin typeface="微软雅黑"/>
                <a:ea typeface="微软雅黑"/>
                <a:cs typeface="微软雅黑" panose="020b0503020204020204" charset="-122"/>
                <a:sym typeface="+mn-ea"/>
              </a:rPr>
              <a:t> 名词罗列</a:t>
            </a:r>
            <a:r>
              <a:rPr kumimoji="0" lang="zh-CN" altLang="en-US" sz="28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a:t>
            </a:r>
            <a:endParaRPr kumimoji="0" lang="zh-CN" altLang="en-US" sz="2800" b="1" i="0" u="none" strike="noStrike" kern="1200" cap="none" spc="0" normalizeH="0" baseline="0" noProof="1">
              <a:solidFill>
                <a:srgbClr val="0000FF"/>
              </a:solidFill>
              <a:uFillTx/>
              <a:latin typeface="微软雅黑"/>
              <a:ea typeface="微软雅黑"/>
              <a:cs typeface="微软雅黑" panose="020b0503020204020204" charset="-122"/>
              <a:sym typeface="+mn-ea"/>
            </a:endParaRPr>
          </a:p>
          <a:p>
            <a:pPr marL="0" marR="0" indent="0" algn="l" defTabSz="914400" rtl="0" eaLnBrk="1" fontAlgn="auto" latinLnBrk="0" hangingPunct="1">
              <a:lnSpc>
                <a:spcPct val="120000"/>
              </a:lnSpc>
              <a:spcBef>
                <a:spcPct val="0"/>
              </a:spcBef>
              <a:spcAft>
                <a:spcPts val="1000"/>
              </a:spcAft>
              <a:buClrTx/>
              <a:buSzTx/>
              <a:buFont typeface="Arial" pitchFamily="34" charset="0"/>
              <a:buChar char="•"/>
            </a:pPr>
            <a:endParaRPr kumimoji="0" lang="zh-CN" altLang="en-US" sz="2800" b="1" i="0" u="none" strike="noStrike" kern="1200" cap="none" spc="0" normalizeH="0" baseline="0" noProof="1">
              <a:solidFill>
                <a:srgbClr val="FF0000"/>
              </a:solidFill>
              <a:uFillTx/>
              <a:latin typeface="微软雅黑"/>
              <a:ea typeface="微软雅黑"/>
              <a:cs typeface="微软雅黑" panose="020b0503020204020204" charset="-122"/>
              <a:sym typeface="+mn-ea"/>
            </a:endParaRPr>
          </a:p>
          <a:p>
            <a:pPr marL="0" marR="0" indent="0" algn="l" defTabSz="914400" rtl="0" eaLnBrk="1" fontAlgn="auto" latinLnBrk="0" hangingPunct="1">
              <a:lnSpc>
                <a:spcPct val="120000"/>
              </a:lnSpc>
              <a:spcBef>
                <a:spcPct val="0"/>
              </a:spcBef>
              <a:spcAft>
                <a:spcPts val="1000"/>
              </a:spcAft>
              <a:buClrTx/>
              <a:buSzTx/>
              <a:buFont typeface="Arial" pitchFamily="34" charset="0"/>
              <a:buChar char="•"/>
            </a:pPr>
            <a:r>
              <a:rPr kumimoji="0" lang="zh-CN" altLang="en-US" sz="2800" b="1" i="0" u="none" strike="noStrike" kern="1200" cap="none" spc="0" normalizeH="0" baseline="0" noProof="1">
                <a:solidFill>
                  <a:srgbClr val="FF0000"/>
                </a:solidFill>
                <a:uFillTx/>
                <a:latin typeface="微软雅黑"/>
                <a:ea typeface="微软雅黑"/>
                <a:cs typeface="微软雅黑" panose="020b0503020204020204" charset="-122"/>
                <a:sym typeface="+mn-ea"/>
              </a:rPr>
              <a:t>两字短语、四字短语：</a:t>
            </a:r>
            <a:endParaRPr kumimoji="0" lang="zh-CN" altLang="en-US" sz="2800" b="1" i="0" u="none" strike="noStrike" kern="1200" cap="none" spc="0" normalizeH="0" baseline="0" noProof="1">
              <a:solidFill>
                <a:srgbClr val="0000FF"/>
              </a:solidFill>
              <a:uFillTx/>
              <a:latin typeface="微软雅黑"/>
              <a:ea typeface="微软雅黑"/>
              <a:cs typeface="微软雅黑" panose="020b0503020204020204" charset="-122"/>
              <a:sym typeface="+mn-ea"/>
            </a:endParaRPr>
          </a:p>
        </p:txBody>
      </p:sp>
      <p:sp>
        <p:nvSpPr>
          <p:cNvPr id="4" name="文本框 3" title=""/>
          <p:cNvSpPr txBox="1"/>
          <p:nvPr/>
        </p:nvSpPr>
        <p:spPr>
          <a:xfrm>
            <a:off x="1763713" y="1917065"/>
            <a:ext cx="5018087" cy="52070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solidFill>
                  <a:srgbClr val="0000FF"/>
                </a:solidFill>
                <a:latin typeface="微软雅黑"/>
                <a:ea typeface="微软雅黑"/>
                <a:sym typeface="微软雅黑"/>
              </a:rPr>
              <a:t>语言生动形象，富有画面感</a:t>
            </a:r>
            <a:r>
              <a:rPr lang="zh-CN" altLang="en-US" sz="2800" b="1">
                <a:solidFill>
                  <a:srgbClr val="262626"/>
                </a:solidFill>
                <a:latin typeface="微软雅黑"/>
                <a:ea typeface="微软雅黑"/>
                <a:sym typeface="微软雅黑"/>
              </a:rPr>
              <a:t>；</a:t>
            </a:r>
            <a:endParaRPr lang="zh-CN" altLang="en-US" sz="2800">
              <a:latin typeface="微软雅黑"/>
              <a:ea typeface="微软雅黑"/>
            </a:endParaRPr>
          </a:p>
        </p:txBody>
      </p:sp>
      <p:sp>
        <p:nvSpPr>
          <p:cNvPr id="5" name="文本框 4" title=""/>
          <p:cNvSpPr txBox="1"/>
          <p:nvPr/>
        </p:nvSpPr>
        <p:spPr>
          <a:xfrm>
            <a:off x="1701800" y="2421255"/>
            <a:ext cx="6083300" cy="522288"/>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solidFill>
                  <a:srgbClr val="0000FF"/>
                </a:solidFill>
                <a:latin typeface="微软雅黑"/>
                <a:ea typeface="微软雅黑"/>
                <a:sym typeface="微软雅黑"/>
              </a:rPr>
              <a:t>点出事物特点</a:t>
            </a:r>
            <a:r>
              <a:rPr lang="zh-CN" altLang="en-US" sz="2800" b="1">
                <a:solidFill>
                  <a:srgbClr val="262626"/>
                </a:solidFill>
                <a:latin typeface="微软雅黑"/>
                <a:ea typeface="微软雅黑"/>
                <a:sym typeface="微软雅黑"/>
              </a:rPr>
              <a:t>，</a:t>
            </a:r>
            <a:r>
              <a:rPr lang="zh-CN" altLang="en-US" sz="2800" b="1">
                <a:solidFill>
                  <a:srgbClr val="0000FF"/>
                </a:solidFill>
                <a:latin typeface="微软雅黑"/>
                <a:ea typeface="微软雅黑"/>
                <a:sym typeface="微软雅黑"/>
              </a:rPr>
              <a:t>传达出作者的情感</a:t>
            </a:r>
            <a:r>
              <a:rPr lang="zh-CN" altLang="en-US" sz="2800" b="1">
                <a:solidFill>
                  <a:srgbClr val="262626"/>
                </a:solidFill>
                <a:latin typeface="微软雅黑"/>
                <a:ea typeface="微软雅黑"/>
                <a:sym typeface="微软雅黑"/>
              </a:rPr>
              <a:t>；</a:t>
            </a:r>
            <a:endParaRPr lang="zh-CN" altLang="en-US" sz="2800">
              <a:latin typeface="微软雅黑"/>
              <a:ea typeface="微软雅黑"/>
            </a:endParaRPr>
          </a:p>
        </p:txBody>
      </p:sp>
      <p:sp>
        <p:nvSpPr>
          <p:cNvPr id="6" name="文本框 5" title=""/>
          <p:cNvSpPr txBox="1"/>
          <p:nvPr/>
        </p:nvSpPr>
        <p:spPr>
          <a:xfrm>
            <a:off x="1748790" y="2890838"/>
            <a:ext cx="6856413" cy="522287"/>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solidFill>
                  <a:srgbClr val="0000FF"/>
                </a:solidFill>
                <a:latin typeface="微软雅黑"/>
                <a:ea typeface="微软雅黑"/>
                <a:sym typeface="微软雅黑"/>
              </a:rPr>
              <a:t>描写生动逼真</a:t>
            </a:r>
            <a:r>
              <a:rPr lang="zh-CN" altLang="en-US" sz="2800" b="1">
                <a:solidFill>
                  <a:srgbClr val="262626"/>
                </a:solidFill>
                <a:latin typeface="微软雅黑"/>
                <a:ea typeface="微软雅黑"/>
                <a:sym typeface="微软雅黑"/>
              </a:rPr>
              <a:t>，使人如闻其声，如临其境</a:t>
            </a:r>
            <a:r>
              <a:rPr lang="zh-CN" altLang="en-US" b="1">
                <a:solidFill>
                  <a:srgbClr val="262626"/>
                </a:solidFill>
                <a:latin typeface="微软雅黑"/>
                <a:ea typeface="宋体" panose="02010600030101010101" pitchFamily="2" charset="-122"/>
                <a:sym typeface="微软雅黑"/>
              </a:rPr>
              <a:t>；</a:t>
            </a:r>
            <a:endParaRPr lang="zh-CN" altLang="en-US">
              <a:latin typeface="Arial" pitchFamily="34" charset="0"/>
              <a:ea typeface="宋体" panose="02010600030101010101" pitchFamily="2" charset="-122"/>
            </a:endParaRPr>
          </a:p>
        </p:txBody>
      </p:sp>
      <p:sp>
        <p:nvSpPr>
          <p:cNvPr id="7" name="文本框 6" title=""/>
          <p:cNvSpPr txBox="1"/>
          <p:nvPr/>
        </p:nvSpPr>
        <p:spPr>
          <a:xfrm>
            <a:off x="1971675" y="3789045"/>
            <a:ext cx="7386638" cy="138430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solidFill>
                  <a:srgbClr val="262626"/>
                </a:solidFill>
                <a:latin typeface="微软雅黑"/>
                <a:ea typeface="微软雅黑"/>
                <a:sym typeface="微软雅黑"/>
              </a:rPr>
              <a:t>形成多个具有特定意义的意象及多个意象</a:t>
            </a:r>
            <a:endParaRPr lang="zh-CN" altLang="en-US" sz="2800" b="1">
              <a:solidFill>
                <a:srgbClr val="262626"/>
              </a:solidFill>
              <a:latin typeface="微软雅黑"/>
              <a:ea typeface="微软雅黑"/>
              <a:sym typeface="微软雅黑"/>
            </a:endParaRPr>
          </a:p>
          <a:p>
            <a:r>
              <a:rPr lang="zh-CN" altLang="en-US" sz="2800" b="1">
                <a:solidFill>
                  <a:srgbClr val="262626"/>
                </a:solidFill>
                <a:latin typeface="微软雅黑"/>
                <a:ea typeface="微软雅黑"/>
                <a:sym typeface="微软雅黑"/>
              </a:rPr>
              <a:t>叠加的现象，如特写的镜头，</a:t>
            </a:r>
            <a:endParaRPr lang="zh-CN" altLang="en-US" sz="2800" b="1">
              <a:solidFill>
                <a:srgbClr val="262626"/>
              </a:solidFill>
              <a:latin typeface="微软雅黑"/>
              <a:ea typeface="微软雅黑"/>
              <a:sym typeface="微软雅黑"/>
            </a:endParaRPr>
          </a:p>
          <a:p>
            <a:r>
              <a:rPr lang="zh-CN" altLang="en-US" sz="2800" b="1">
                <a:solidFill>
                  <a:srgbClr val="0000FF"/>
                </a:solidFill>
                <a:latin typeface="微软雅黑"/>
                <a:ea typeface="微软雅黑"/>
                <a:sym typeface="微软雅黑"/>
              </a:rPr>
              <a:t>营造出特定的意境。</a:t>
            </a:r>
            <a:endParaRPr lang="zh-CN" altLang="en-US" sz="2800">
              <a:latin typeface="微软雅黑"/>
              <a:ea typeface="微软雅黑"/>
            </a:endParaRPr>
          </a:p>
        </p:txBody>
      </p:sp>
      <p:sp>
        <p:nvSpPr>
          <p:cNvPr id="8" name="文本框 7" title=""/>
          <p:cNvSpPr txBox="1"/>
          <p:nvPr/>
        </p:nvSpPr>
        <p:spPr>
          <a:xfrm>
            <a:off x="3733800" y="5013325"/>
            <a:ext cx="4953000" cy="1252538"/>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spcAft>
                <a:spcPts val="1000"/>
              </a:spcAft>
              <a:buClrTx/>
              <a:buFont typeface="Arial" pitchFamily="34" charset="0"/>
              <a:buChar char="•"/>
            </a:pPr>
            <a:r>
              <a:rPr lang="zh-CN" altLang="en-US" sz="2800" b="1">
                <a:solidFill>
                  <a:srgbClr val="0000FF"/>
                </a:solidFill>
                <a:latin typeface="微软雅黑"/>
                <a:ea typeface="微软雅黑"/>
                <a:sym typeface="微软雅黑"/>
              </a:rPr>
              <a:t>概括力更强</a:t>
            </a:r>
            <a:r>
              <a:rPr lang="en-US" altLang="en-US" sz="2800" b="1">
                <a:solidFill>
                  <a:srgbClr val="0000FF"/>
                </a:solidFill>
                <a:latin typeface="微软雅黑"/>
                <a:ea typeface="微软雅黑"/>
                <a:sym typeface="微软雅黑"/>
              </a:rPr>
              <a:t>,</a:t>
            </a:r>
            <a:endParaRPr lang="en-US" altLang="en-US" sz="2800" b="1">
              <a:solidFill>
                <a:srgbClr val="0000FF"/>
              </a:solidFill>
              <a:latin typeface="微软雅黑"/>
              <a:ea typeface="微软雅黑"/>
              <a:sym typeface="微软雅黑"/>
            </a:endParaRPr>
          </a:p>
          <a:p>
            <a:pPr>
              <a:lnSpc>
                <a:spcPct val="120000"/>
              </a:lnSpc>
              <a:spcAft>
                <a:spcPts val="1000"/>
              </a:spcAft>
              <a:buClrTx/>
              <a:buFont typeface="Arial" pitchFamily="34" charset="0"/>
              <a:buChar char="•"/>
            </a:pPr>
            <a:r>
              <a:rPr lang="zh-CN" altLang="en-US" sz="2800" b="1">
                <a:solidFill>
                  <a:srgbClr val="0000FF"/>
                </a:solidFill>
                <a:latin typeface="微软雅黑"/>
                <a:ea typeface="微软雅黑"/>
                <a:sym typeface="微软雅黑"/>
              </a:rPr>
              <a:t>使文章语言典雅而富有韵味。</a:t>
            </a:r>
            <a:endParaRPr lang="zh-CN" altLang="en-US" sz="2800" b="1">
              <a:latin typeface="微软雅黑"/>
              <a:ea typeface="微软雅黑"/>
            </a:endParaRPr>
          </a:p>
        </p:txBody>
      </p:sp>
      <p:sp>
        <p:nvSpPr>
          <p:cNvPr id="9" name="文本框 8" title=""/>
          <p:cNvSpPr txBox="1"/>
          <p:nvPr/>
        </p:nvSpPr>
        <p:spPr>
          <a:xfrm>
            <a:off x="1778000" y="3285490"/>
            <a:ext cx="5818188" cy="52070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solidFill>
                  <a:srgbClr val="0000FF"/>
                </a:solidFill>
                <a:latin typeface="微软雅黑"/>
                <a:ea typeface="微软雅黑"/>
                <a:sym typeface="微软雅黑"/>
              </a:rPr>
              <a:t>增强语言的韵律感</a:t>
            </a:r>
            <a:r>
              <a:rPr lang="zh-CN" altLang="en-US" sz="2800" b="1">
                <a:solidFill>
                  <a:srgbClr val="262626"/>
                </a:solidFill>
                <a:latin typeface="微软雅黑"/>
                <a:ea typeface="微软雅黑"/>
                <a:sym typeface="微软雅黑"/>
              </a:rPr>
              <a:t>或是</a:t>
            </a:r>
            <a:r>
              <a:rPr lang="zh-CN" altLang="en-US" sz="2800" b="1">
                <a:solidFill>
                  <a:srgbClr val="0000FF"/>
                </a:solidFill>
                <a:latin typeface="微软雅黑"/>
                <a:ea typeface="微软雅黑"/>
                <a:sym typeface="微软雅黑"/>
              </a:rPr>
              <a:t>起强调作用</a:t>
            </a:r>
            <a:r>
              <a:rPr lang="zh-CN" altLang="en-US" sz="2800" b="1">
                <a:solidFill>
                  <a:srgbClr val="262626"/>
                </a:solidFill>
                <a:latin typeface="微软雅黑"/>
                <a:ea typeface="微软雅黑"/>
                <a:sym typeface="微软雅黑"/>
              </a:rPr>
              <a:t>；</a:t>
            </a:r>
            <a:endParaRPr lang="zh-CN" altLang="en-US" sz="2800" b="1">
              <a:latin typeface="微软雅黑"/>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16" dur="20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6" presetClass="entr" presetSubtype="16" dur="200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8" presetClass="entr" presetSubtype="12" dur="50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strips(downLeft)">
                                      <p:cBhvr>
                                        <p:cTn id="17" dur="500"/>
                                        <p:tgtEl>
                                          <p:spTgt spid="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4" presetClass="entr" presetSubtype="16" dur="200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ox(in)">
                                      <p:cBhvr>
                                        <p:cTn id="22" dur="2000"/>
                                        <p:tgtEl>
                                          <p:spTgt spid="5"/>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8" presetClass="entr" presetSubtype="12" dur="50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strips(downLeft)">
                                      <p:cBhvr>
                                        <p:cTn id="27" dur="500"/>
                                        <p:tgtEl>
                                          <p:spTgt spid="6"/>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8" presetClass="entr" presetSubtype="12" dur="500" fill="hold" nodeType="clickEffect">
                                  <p:stCondLst>
                                    <p:cond delay="0"/>
                                  </p:stCondLst>
                                  <p:childTnLst>
                                    <p:set>
                                      <p:cBhvr>
                                        <p:cTn id="31" dur="1" fill="hold">
                                          <p:stCondLst>
                                            <p:cond delay="0"/>
                                          </p:stCondLst>
                                        </p:cTn>
                                        <p:tgtEl>
                                          <p:spTgt spid="9">
                                            <p:txEl>
                                              <p:pRg st="0" end="0"/>
                                            </p:txEl>
                                          </p:spTgt>
                                        </p:tgtEl>
                                        <p:attrNameLst>
                                          <p:attrName>style.visibility</p:attrName>
                                        </p:attrNameLst>
                                      </p:cBhvr>
                                      <p:to>
                                        <p:strVal val="visible"/>
                                      </p:to>
                                    </p:set>
                                    <p:animEffect transition="in" filter="strips(downLeft)">
                                      <p:cBhvr>
                                        <p:cTn id="32" dur="500"/>
                                        <p:tgtEl>
                                          <p:spTgt spid="9">
                                            <p:txEl>
                                              <p:pRg st="0" end="0"/>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6" presetClass="entr" presetSubtype="16" dur="200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circle(in)">
                                      <p:cBhvr>
                                        <p:cTn id="37" dur="2000"/>
                                        <p:tgtEl>
                                          <p:spTgt spid="7"/>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4" presetClass="entr" presetSubtype="16" dur="200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box(in)">
                                      <p:cBhvr>
                                        <p:cTn id="42"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p:bldP spid="5" grpId="0"/>
      <p:bldP spid="6" grpId="0"/>
      <p:bldP spid="7" grpId="0"/>
      <p:bldP spid="8"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9525" y="19050"/>
            <a:ext cx="8920163" cy="5899150"/>
          </a:xfrm>
        </p:spPr>
        <p:txBody>
          <a:bodyPr wrap="square" lIns="101600" tIns="0" rIns="82550" bIns="0" rtlCol="0">
            <a:noAutofit/>
          </a:bodyPr>
          <a:lstStyle/>
          <a:p>
            <a:pPr marL="0" marR="0" indent="0" algn="l" defTabSz="914400" rtl="0" eaLnBrk="1" fontAlgn="auto" latinLnBrk="0" hangingPunct="1">
              <a:lnSpc>
                <a:spcPct val="130000"/>
              </a:lnSpc>
              <a:spcBef>
                <a:spcPct val="0"/>
              </a:spcBef>
              <a:spcAft>
                <a:spcPts val="1000"/>
              </a:spcAft>
              <a:buClrTx/>
              <a:buSzTx/>
              <a:buFont typeface="Arial" pitchFamily="34" charset="0"/>
              <a:buNone/>
            </a:pPr>
            <a:r>
              <a:rPr kumimoji="0" lang="en-US" altLang="en-US" sz="2800" b="1" i="0" u="none" strike="noStrike" kern="1200" cap="none" spc="0" normalizeH="0" baseline="0" noProof="1">
                <a:solidFill>
                  <a:srgbClr val="FF0000"/>
                </a:solidFill>
                <a:uFillTx/>
                <a:latin typeface="微软雅黑"/>
                <a:ea typeface="微软雅黑"/>
                <a:cs typeface="微软雅黑" panose="020b0503020204020204" charset="-122"/>
                <a:sym typeface="+mn-ea"/>
              </a:rPr>
              <a:t>2.句式特点：</a:t>
            </a:r>
            <a:endParaRPr kumimoji="0" lang="en-US" altLang="en-US" sz="2800" b="1" i="0" u="none" strike="noStrike" kern="1200" cap="none" spc="0" normalizeH="0" baseline="0" noProof="1">
              <a:solidFill>
                <a:srgbClr val="FF0000"/>
              </a:solidFill>
              <a:uFillTx/>
              <a:latin typeface="微软雅黑"/>
              <a:ea typeface="微软雅黑"/>
              <a:cs typeface="微软雅黑" panose="020b0503020204020204" charset="-122"/>
              <a:sym typeface="+mn-ea"/>
            </a:endParaRPr>
          </a:p>
          <a:p>
            <a:pPr marL="0" marR="0" indent="0" algn="l" defTabSz="914400" rtl="0">
              <a:lnSpc>
                <a:spcPct val="100000"/>
              </a:lnSpc>
              <a:spcBef>
                <a:spcPct val="0"/>
              </a:spcBef>
              <a:spcAft>
                <a:spcPts val="1000"/>
              </a:spcAft>
              <a:buClrTx/>
              <a:buSzTx/>
              <a:buFont typeface="Arial" pitchFamily="34" charset="0"/>
              <a:buNone/>
            </a:pPr>
            <a:r>
              <a:rPr kumimoji="0" lang="zh-CN" altLang="en-US" sz="3200" b="1" i="0" u="none" strike="noStrike" kern="1200" cap="none" spc="0" normalizeH="0" baseline="0" noProof="1">
                <a:solidFill>
                  <a:srgbClr val="3333FF"/>
                </a:solidFill>
                <a:uFillTx/>
                <a:latin typeface="微软雅黑"/>
                <a:ea typeface="微软雅黑"/>
                <a:cs typeface="微软雅黑" panose="020b0503020204020204" charset="-122"/>
                <a:sym typeface="+mn-ea"/>
              </a:rPr>
              <a:t>①长短句</a:t>
            </a:r>
            <a:r>
              <a:rPr kumimoji="0" lang="en-US"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长句是用词较多、结构复杂的句子；</a:t>
            </a:r>
            <a:br>
              <a:rPr lang="en-US" altLang="zh-CN" sz="3200" b="1">
                <a:latin typeface="微软雅黑"/>
                <a:cs typeface="微软雅黑" panose="020b0503020204020204" charset="-122"/>
                <a:sym typeface="+mn-ea"/>
              </a:rPr>
            </a:b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短句是短小精悍、节奏短促、生动明快、活泼有力、节奏性强的句子。</a:t>
            </a:r>
            <a:br>
              <a:rPr lang="en-US" altLang="zh-CN" sz="3200" b="1">
                <a:latin typeface="微软雅黑"/>
                <a:cs typeface="微软雅黑" panose="020b0503020204020204" charset="-122"/>
                <a:sym typeface="+mn-ea"/>
              </a:rPr>
            </a:br>
            <a:r>
              <a:rPr kumimoji="0" lang="zh-CN" altLang="en-US" sz="3200" b="1" i="0" u="none" strike="noStrike" kern="1200" cap="none" spc="0" normalizeH="0" baseline="0" noProof="1">
                <a:solidFill>
                  <a:srgbClr val="FF0000"/>
                </a:solidFill>
                <a:uFillTx/>
                <a:latin typeface="微软雅黑"/>
                <a:ea typeface="微软雅黑"/>
                <a:cs typeface="微软雅黑" panose="020b0503020204020204" charset="-122"/>
                <a:sym typeface="+mn-ea"/>
              </a:rPr>
              <a:t>使用短句</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，使</a:t>
            </a:r>
            <a:r>
              <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rPr>
              <a:t>语言简洁明快，富有节奏感。</a:t>
            </a:r>
            <a:br>
              <a:rPr lang="en-US" altLang="zh-CN" sz="3200" b="1">
                <a:latin typeface="微软雅黑"/>
                <a:cs typeface="微软雅黑" panose="020b0503020204020204" charset="-122"/>
                <a:sym typeface="+mn-ea"/>
              </a:rPr>
            </a:br>
            <a:r>
              <a:rPr kumimoji="0" lang="zh-CN" altLang="en-US" sz="3200" b="1" i="0" u="none" strike="noStrike" kern="1200" cap="none" spc="0" normalizeH="0" baseline="0" noProof="1">
                <a:solidFill>
                  <a:srgbClr val="FF0000"/>
                </a:solidFill>
                <a:uFillTx/>
                <a:latin typeface="微软雅黑"/>
                <a:ea typeface="微软雅黑"/>
                <a:cs typeface="微软雅黑" panose="020b0503020204020204" charset="-122"/>
                <a:sym typeface="+mn-ea"/>
              </a:rPr>
              <a:t>长短句结合</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，使</a:t>
            </a:r>
            <a:r>
              <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rPr>
              <a:t>句子错落有致，节奏富于变化。</a:t>
            </a:r>
            <a:endPar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endParaRPr>
          </a:p>
          <a:p>
            <a:pPr marL="0" marR="0" indent="0" algn="l" defTabSz="914400" rtl="0">
              <a:lnSpc>
                <a:spcPct val="100000"/>
              </a:lnSpc>
              <a:spcBef>
                <a:spcPct val="0"/>
              </a:spcBef>
              <a:spcAft>
                <a:spcPts val="1000"/>
              </a:spcAft>
              <a:buClrTx/>
              <a:buSzTx/>
              <a:buFont typeface="Arial" pitchFamily="34" charset="0"/>
              <a:buNone/>
            </a:pPr>
            <a:r>
              <a:rPr kumimoji="0" lang="zh-CN" altLang="en-US" sz="3200" b="1" i="0" u="none" strike="noStrike" kern="1200" cap="none" spc="0" normalizeH="0" baseline="0" noProof="1">
                <a:solidFill>
                  <a:srgbClr val="3333FF"/>
                </a:solidFill>
                <a:uFillTx/>
                <a:latin typeface="微软雅黑"/>
                <a:ea typeface="微软雅黑"/>
                <a:cs typeface="微软雅黑" panose="020b0503020204020204" charset="-122"/>
                <a:sym typeface="+mn-ea"/>
              </a:rPr>
              <a:t>②整散句</a:t>
            </a:r>
            <a:r>
              <a:rPr kumimoji="0" lang="en-US"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a:t>
            </a:r>
            <a:r>
              <a:rPr kumimoji="0" lang="zh-CN" altLang="en-US" sz="3200" b="1" i="0" u="none" strike="noStrike" kern="1200" cap="none" spc="0" normalizeH="0" baseline="0" noProof="1">
                <a:solidFill>
                  <a:srgbClr val="3333FF"/>
                </a:solidFill>
                <a:uFillTx/>
                <a:latin typeface="微软雅黑"/>
                <a:ea typeface="微软雅黑"/>
                <a:cs typeface="微软雅黑" panose="020b0503020204020204" charset="-122"/>
                <a:sym typeface="+mn-ea"/>
              </a:rPr>
              <a:t>整句</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是结构相似，形式比较匀称整齐的句子，如对偶、排比即属此类。</a:t>
            </a:r>
            <a:r>
              <a:rPr kumimoji="0" lang="zh-CN" altLang="en-US" sz="3200" b="1" i="0" u="none" strike="noStrike" kern="1200" cap="none" spc="0" normalizeH="0" baseline="0" noProof="1">
                <a:solidFill>
                  <a:srgbClr val="3333FF"/>
                </a:solidFill>
                <a:uFillTx/>
                <a:latin typeface="微软雅黑"/>
                <a:ea typeface="微软雅黑"/>
                <a:cs typeface="微软雅黑" panose="020b0503020204020204" charset="-122"/>
                <a:sym typeface="+mn-ea"/>
              </a:rPr>
              <a:t>散句</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则是形式错落，结构不整齐的句子。</a:t>
            </a:r>
            <a:br>
              <a:rPr lang="en-US" altLang="zh-CN" sz="3200" b="1">
                <a:latin typeface="微软雅黑"/>
                <a:cs typeface="微软雅黑" panose="020b0503020204020204" charset="-122"/>
                <a:sym typeface="+mn-ea"/>
              </a:rPr>
            </a:br>
            <a:r>
              <a:rPr kumimoji="0" lang="zh-CN" altLang="en-US" sz="3200" b="1" i="0" u="none" strike="noStrike" kern="1200" cap="none" spc="0" normalizeH="0" baseline="0" noProof="1">
                <a:solidFill>
                  <a:srgbClr val="FF0000"/>
                </a:solidFill>
                <a:uFillTx/>
                <a:latin typeface="微软雅黑"/>
                <a:ea typeface="微软雅黑"/>
                <a:cs typeface="微软雅黑" panose="020b0503020204020204" charset="-122"/>
                <a:sym typeface="+mn-ea"/>
              </a:rPr>
              <a:t>使用整句</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，使语言</a:t>
            </a:r>
            <a:r>
              <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rPr>
              <a:t>形式整齐，音节和谐，气势增强。</a:t>
            </a:r>
            <a:br>
              <a:rPr lang="en-US" altLang="zh-CN" sz="3200" b="1">
                <a:latin typeface="微软雅黑"/>
                <a:cs typeface="微软雅黑" panose="020b0503020204020204" charset="-122"/>
                <a:sym typeface="+mn-ea"/>
              </a:rPr>
            </a:br>
            <a:r>
              <a:rPr kumimoji="0" lang="zh-CN" altLang="en-US" sz="3200" b="1" i="0" u="none" strike="noStrike" kern="1200" cap="none" spc="0" normalizeH="0" baseline="0" noProof="1">
                <a:solidFill>
                  <a:srgbClr val="FF0000"/>
                </a:solidFill>
                <a:uFillTx/>
                <a:latin typeface="微软雅黑"/>
                <a:ea typeface="微软雅黑"/>
                <a:cs typeface="微软雅黑" panose="020b0503020204020204" charset="-122"/>
                <a:sym typeface="+mn-ea"/>
              </a:rPr>
              <a:t>整散句结合</a:t>
            </a:r>
            <a:r>
              <a:rPr kumimoji="0" lang="zh-CN" altLang="en-US" sz="3200" b="1" i="0" u="none" strike="noStrike" kern="1200" cap="none" spc="0" normalizeH="0" baseline="0" noProof="1">
                <a:solidFill>
                  <a:srgbClr val="3333FF"/>
                </a:solidFill>
                <a:uFillTx/>
                <a:latin typeface="微软雅黑"/>
                <a:ea typeface="微软雅黑"/>
                <a:cs typeface="微软雅黑" panose="020b0503020204020204" charset="-122"/>
                <a:sym typeface="+mn-ea"/>
              </a:rPr>
              <a:t>，</a:t>
            </a:r>
            <a:r>
              <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rPr>
              <a:t>灵活自然</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，使</a:t>
            </a:r>
            <a:r>
              <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rPr>
              <a:t>语句波澜起伏</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a:t>
            </a:r>
            <a:r>
              <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rPr>
              <a:t>句式参差，错落有致，节奏顿挫，音韵和谐。</a:t>
            </a:r>
            <a:endPar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endParaRPr>
          </a:p>
          <a:p>
            <a:pPr marL="0" marR="0" indent="647700" algn="l" defTabSz="914400" rtl="0">
              <a:lnSpc>
                <a:spcPct val="100000"/>
              </a:lnSpc>
              <a:spcBef>
                <a:spcPct val="0"/>
              </a:spcBef>
              <a:spcAft>
                <a:spcPts val="1000"/>
              </a:spcAft>
              <a:buClrTx/>
              <a:buSzTx/>
              <a:buFont typeface="Arial" pitchFamily="34" charset="0"/>
              <a:buNone/>
            </a:pPr>
            <a:endPar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strips(downLeft)">
                                      <p:cBhvr>
                                        <p:cTn id="7" dur="500"/>
                                        <p:tgtEl>
                                          <p:spTgt spid="3">
                                            <p:txEl>
                                              <p:pRg st="1" end="1"/>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200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ox(in)">
                                      <p:cBhvr>
                                        <p:cTn id="12"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文本框 3" title=""/>
          <p:cNvSpPr txBox="1"/>
          <p:nvPr/>
        </p:nvSpPr>
        <p:spPr>
          <a:xfrm>
            <a:off x="292100" y="155575"/>
            <a:ext cx="8316913" cy="3017838"/>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spcAft>
                <a:spcPts val="1000"/>
              </a:spcAft>
              <a:buClrTx/>
              <a:buFont typeface="Arial" pitchFamily="34" charset="0"/>
            </a:pPr>
            <a:r>
              <a:rPr lang="zh-CN" altLang="en-US" sz="2800" b="1">
                <a:solidFill>
                  <a:srgbClr val="0000FF"/>
                </a:solidFill>
                <a:latin typeface="微软雅黑"/>
                <a:ea typeface="微软雅黑"/>
                <a:sym typeface="微软雅黑"/>
              </a:rPr>
              <a:t>③特殊句式</a:t>
            </a:r>
            <a:br>
              <a:rPr lang="en-US" altLang="zh-CN" sz="2800" b="1">
                <a:latin typeface="微软雅黑"/>
                <a:ea typeface="微软雅黑"/>
                <a:sym typeface="微软雅黑"/>
              </a:rPr>
            </a:br>
            <a:r>
              <a:rPr lang="zh-CN" altLang="en-US" sz="2800" b="1">
                <a:solidFill>
                  <a:srgbClr val="FF0000"/>
                </a:solidFill>
                <a:latin typeface="微软雅黑"/>
                <a:ea typeface="微软雅黑"/>
                <a:sym typeface="微软雅黑"/>
              </a:rPr>
              <a:t>  倒装句：</a:t>
            </a:r>
            <a:r>
              <a:rPr lang="zh-CN" altLang="en-US" sz="2800" b="1">
                <a:solidFill>
                  <a:srgbClr val="262626"/>
                </a:solidFill>
                <a:latin typeface="微软雅黑"/>
                <a:ea typeface="微软雅黑"/>
                <a:sym typeface="微软雅黑"/>
              </a:rPr>
              <a:t>起强调、突出作用。</a:t>
            </a:r>
            <a:endParaRPr lang="zh-CN" altLang="en-US" sz="2800" b="1">
              <a:solidFill>
                <a:srgbClr val="1D41D5"/>
              </a:solidFill>
              <a:latin typeface="微软雅黑"/>
              <a:ea typeface="微软雅黑"/>
              <a:sym typeface="微软雅黑"/>
            </a:endParaRPr>
          </a:p>
          <a:p>
            <a:pPr>
              <a:lnSpc>
                <a:spcPct val="130000"/>
              </a:lnSpc>
              <a:spcAft>
                <a:spcPts val="1000"/>
              </a:spcAft>
              <a:buClrTx/>
              <a:buFont typeface="Arial" pitchFamily="34" charset="0"/>
            </a:pPr>
            <a:r>
              <a:rPr lang="en-US" altLang="zh-CN" sz="2800" b="1">
                <a:solidFill>
                  <a:srgbClr val="1D41D5"/>
                </a:solidFill>
                <a:latin typeface="微软雅黑"/>
                <a:ea typeface="微软雅黑"/>
                <a:sym typeface="微软雅黑"/>
              </a:rPr>
              <a:t> </a:t>
            </a:r>
            <a:r>
              <a:rPr lang="en-US" altLang="zh-CN" sz="2800" b="1">
                <a:solidFill>
                  <a:srgbClr val="FF0000"/>
                </a:solidFill>
                <a:latin typeface="微软雅黑"/>
                <a:ea typeface="微软雅黑"/>
                <a:sym typeface="微软雅黑"/>
              </a:rPr>
              <a:t> </a:t>
            </a:r>
            <a:r>
              <a:rPr lang="zh-CN" altLang="en-US" sz="2800" b="1">
                <a:solidFill>
                  <a:srgbClr val="FF0000"/>
                </a:solidFill>
                <a:latin typeface="微软雅黑"/>
                <a:ea typeface="微软雅黑"/>
                <a:sym typeface="微软雅黑"/>
              </a:rPr>
              <a:t>设问句：</a:t>
            </a:r>
            <a:r>
              <a:rPr lang="zh-CN" altLang="en-US" sz="2800" b="1">
                <a:solidFill>
                  <a:srgbClr val="262626"/>
                </a:solidFill>
                <a:latin typeface="微软雅黑"/>
                <a:ea typeface="微软雅黑"/>
                <a:sym typeface="微软雅黑"/>
              </a:rPr>
              <a:t>常能引起读者注意和思考；</a:t>
            </a:r>
            <a:br>
              <a:rPr lang="en-US" altLang="zh-CN" sz="2800" b="1">
                <a:latin typeface="微软雅黑"/>
                <a:ea typeface="微软雅黑"/>
                <a:sym typeface="微软雅黑"/>
              </a:rPr>
            </a:br>
            <a:r>
              <a:rPr lang="zh-CN" altLang="en-US" sz="2800" b="1">
                <a:solidFill>
                  <a:srgbClr val="FF0000"/>
                </a:solidFill>
                <a:latin typeface="微软雅黑"/>
                <a:ea typeface="微软雅黑"/>
                <a:sym typeface="微软雅黑"/>
              </a:rPr>
              <a:t>  反问句：</a:t>
            </a:r>
            <a:r>
              <a:rPr lang="zh-CN" altLang="en-US" sz="2800" b="1">
                <a:solidFill>
                  <a:srgbClr val="262626"/>
                </a:solidFill>
                <a:latin typeface="微软雅黑"/>
                <a:ea typeface="微软雅黑"/>
                <a:sym typeface="微软雅黑"/>
              </a:rPr>
              <a:t>常能给人语气强烈、掷地有声的感觉；</a:t>
            </a:r>
            <a:br>
              <a:rPr lang="en-US" altLang="zh-CN" sz="2800" b="1">
                <a:latin typeface="微软雅黑"/>
                <a:ea typeface="微软雅黑"/>
                <a:sym typeface="微软雅黑"/>
              </a:rPr>
            </a:br>
            <a:r>
              <a:rPr lang="zh-CN" altLang="en-US" sz="2800" b="1">
                <a:solidFill>
                  <a:srgbClr val="FF0000"/>
                </a:solidFill>
                <a:latin typeface="微软雅黑"/>
                <a:ea typeface="微软雅黑"/>
                <a:sym typeface="微软雅黑"/>
              </a:rPr>
              <a:t>  双重否定句：</a:t>
            </a:r>
            <a:r>
              <a:rPr lang="zh-CN" altLang="en-US" sz="2800" b="1">
                <a:solidFill>
                  <a:srgbClr val="262626"/>
                </a:solidFill>
                <a:latin typeface="微软雅黑"/>
                <a:ea typeface="微软雅黑"/>
                <a:sym typeface="微软雅黑"/>
              </a:rPr>
              <a:t>则肯定的意味更加浓烈。</a:t>
            </a:r>
            <a:endParaRPr lang="zh-CN" altLang="en-US" sz="2800" b="1">
              <a:latin typeface="微软雅黑"/>
              <a:ea typeface="微软雅黑"/>
            </a:endParaRPr>
          </a:p>
        </p:txBody>
      </p:sp>
      <p:sp>
        <p:nvSpPr>
          <p:cNvPr id="5" name="文本框 4" title=""/>
          <p:cNvSpPr txBox="1"/>
          <p:nvPr/>
        </p:nvSpPr>
        <p:spPr>
          <a:xfrm>
            <a:off x="143669" y="3134650"/>
            <a:ext cx="8856662" cy="1481239"/>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171450">
              <a:lnSpc>
                <a:spcPct val="110000"/>
              </a:lnSpc>
              <a:spcAft>
                <a:spcPts val="1000"/>
              </a:spcAft>
              <a:buClrTx/>
              <a:buFont typeface="Arial" pitchFamily="34" charset="0"/>
            </a:pPr>
            <a:r>
              <a:rPr lang="en-US" altLang="en-US" sz="2800" b="1">
                <a:solidFill>
                  <a:srgbClr val="FF0000"/>
                </a:solidFill>
                <a:latin typeface="微软雅黑"/>
                <a:ea typeface="微软雅黑"/>
                <a:sym typeface="微软雅黑"/>
              </a:rPr>
              <a:t>3.修辞手法：</a:t>
            </a:r>
            <a:r>
              <a:rPr lang="zh-CN" altLang="en-US" sz="2800" b="1">
                <a:solidFill>
                  <a:srgbClr val="1D41D5"/>
                </a:solidFill>
                <a:latin typeface="微软雅黑"/>
                <a:ea typeface="微软雅黑"/>
                <a:sym typeface="微软雅黑"/>
              </a:rPr>
              <a:t>如</a:t>
            </a:r>
            <a:r>
              <a:rPr lang="zh-CN" altLang="en-US" sz="2800" b="1">
                <a:solidFill>
                  <a:srgbClr val="3333FF"/>
                </a:solidFill>
                <a:latin typeface="微软雅黑"/>
                <a:ea typeface="微软雅黑"/>
                <a:sym typeface="微软雅黑"/>
              </a:rPr>
              <a:t>比喻</a:t>
            </a:r>
            <a:r>
              <a:rPr lang="zh-CN" altLang="en-US" sz="2800" b="1">
                <a:solidFill>
                  <a:srgbClr val="262626"/>
                </a:solidFill>
                <a:latin typeface="微软雅黑"/>
                <a:ea typeface="微软雅黑"/>
                <a:sym typeface="微软雅黑"/>
              </a:rPr>
              <a:t>的生动形象；</a:t>
            </a:r>
            <a:r>
              <a:rPr lang="zh-CN" altLang="en-US" sz="2800" b="1">
                <a:solidFill>
                  <a:srgbClr val="3333FF"/>
                </a:solidFill>
                <a:latin typeface="微软雅黑"/>
                <a:ea typeface="微软雅黑"/>
                <a:sym typeface="微软雅黑"/>
              </a:rPr>
              <a:t>拟人</a:t>
            </a:r>
            <a:r>
              <a:rPr lang="zh-CN" altLang="en-US" sz="2800" b="1">
                <a:solidFill>
                  <a:srgbClr val="262626"/>
                </a:solidFill>
                <a:latin typeface="微软雅黑"/>
                <a:ea typeface="微软雅黑"/>
                <a:sym typeface="微软雅黑"/>
              </a:rPr>
              <a:t>把物人格化，富于情趣；</a:t>
            </a:r>
            <a:r>
              <a:rPr lang="zh-CN" altLang="en-US" sz="2800" b="1">
                <a:solidFill>
                  <a:srgbClr val="3333FF"/>
                </a:solidFill>
                <a:latin typeface="微软雅黑"/>
                <a:ea typeface="微软雅黑"/>
                <a:sym typeface="微软雅黑"/>
              </a:rPr>
              <a:t>排比</a:t>
            </a:r>
            <a:r>
              <a:rPr lang="zh-CN" altLang="en-US" sz="2800" b="1">
                <a:solidFill>
                  <a:srgbClr val="262626"/>
                </a:solidFill>
                <a:latin typeface="微软雅黑"/>
                <a:ea typeface="微软雅黑"/>
              </a:rPr>
              <a:t>形式整齐，节奏感强，增强语言气势；</a:t>
            </a:r>
            <a:r>
              <a:rPr lang="zh-CN" altLang="en-US" sz="2800" b="1">
                <a:solidFill>
                  <a:srgbClr val="3333FF"/>
                </a:solidFill>
                <a:latin typeface="微软雅黑"/>
                <a:ea typeface="微软雅黑"/>
                <a:sym typeface="微软雅黑"/>
              </a:rPr>
              <a:t>对偶</a:t>
            </a:r>
            <a:r>
              <a:rPr lang="zh-CN" altLang="zh-CN" sz="2800" b="1">
                <a:latin typeface="微软雅黑"/>
                <a:ea typeface="微软雅黑"/>
              </a:rPr>
              <a:t>对仗工整，语言凝炼</a:t>
            </a:r>
            <a:r>
              <a:rPr lang="en-US" altLang="zh-CN" sz="2800" b="1">
                <a:latin typeface="微软雅黑"/>
                <a:ea typeface="微软雅黑"/>
              </a:rPr>
              <a:t>,,</a:t>
            </a:r>
            <a:r>
              <a:rPr lang="zh-CN" altLang="zh-CN" sz="2800" b="1">
                <a:latin typeface="微软雅黑"/>
                <a:ea typeface="微软雅黑"/>
              </a:rPr>
              <a:t>富有节奏感与音乐美</a:t>
            </a:r>
            <a:r>
              <a:rPr lang="zh-CN" altLang="en-US" sz="2800" b="1">
                <a:latin typeface="微软雅黑"/>
                <a:ea typeface="微软雅黑"/>
              </a:rPr>
              <a:t>。</a:t>
            </a:r>
            <a:endParaRPr lang="zh-CN" altLang="en-US" sz="2800" b="1">
              <a:latin typeface="微软雅黑"/>
              <a:ea typeface="微软雅黑"/>
            </a:endParaRPr>
          </a:p>
        </p:txBody>
      </p:sp>
      <p:sp>
        <p:nvSpPr>
          <p:cNvPr id="6" name="文本框 5" title=""/>
          <p:cNvSpPr txBox="1"/>
          <p:nvPr/>
        </p:nvSpPr>
        <p:spPr>
          <a:xfrm>
            <a:off x="288444" y="4628569"/>
            <a:ext cx="9436100" cy="1856214"/>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20000"/>
              </a:lnSpc>
              <a:spcAft>
                <a:spcPts val="1000"/>
              </a:spcAft>
              <a:buClrTx/>
              <a:buFont typeface="Arial" pitchFamily="34" charset="0"/>
              <a:buChar char="•"/>
            </a:pPr>
            <a:r>
              <a:rPr lang="en-US" altLang="en-US" sz="2800" b="1">
                <a:solidFill>
                  <a:srgbClr val="FF0000"/>
                </a:solidFill>
                <a:latin typeface="微软雅黑"/>
                <a:ea typeface="微软雅黑"/>
                <a:sym typeface="微软雅黑"/>
              </a:rPr>
              <a:t>4.语体特点：</a:t>
            </a:r>
            <a:endParaRPr lang="en-US" altLang="en-US" sz="2800" b="1">
              <a:solidFill>
                <a:srgbClr val="FF0000"/>
              </a:solidFill>
              <a:latin typeface="微软雅黑"/>
              <a:ea typeface="微软雅黑"/>
              <a:sym typeface="微软雅黑"/>
            </a:endParaRPr>
          </a:p>
          <a:p>
            <a:pPr>
              <a:lnSpc>
                <a:spcPct val="120000"/>
              </a:lnSpc>
              <a:spcAft>
                <a:spcPts val="1000"/>
              </a:spcAft>
              <a:buClrTx/>
              <a:buFont typeface="Arial" pitchFamily="34" charset="0"/>
              <a:buChar char="•"/>
            </a:pPr>
            <a:r>
              <a:rPr lang="zh-CN" altLang="en-US" sz="2800" b="1">
                <a:solidFill>
                  <a:srgbClr val="0000FF"/>
                </a:solidFill>
                <a:latin typeface="微软雅黑"/>
                <a:ea typeface="微软雅黑"/>
                <a:sym typeface="微软雅黑"/>
              </a:rPr>
              <a:t>口语：</a:t>
            </a:r>
            <a:r>
              <a:rPr lang="zh-CN" altLang="en-US" sz="2800" b="1">
                <a:solidFill>
                  <a:srgbClr val="262626"/>
                </a:solidFill>
                <a:latin typeface="微软雅黑"/>
                <a:ea typeface="微软雅黑"/>
                <a:sym typeface="微软雅黑"/>
              </a:rPr>
              <a:t>自然亲切、活泼生动，灵活简短；</a:t>
            </a:r>
            <a:endParaRPr lang="zh-CN" altLang="en-US" sz="2800" b="1">
              <a:solidFill>
                <a:srgbClr val="262626"/>
              </a:solidFill>
              <a:latin typeface="微软雅黑"/>
              <a:ea typeface="微软雅黑"/>
              <a:sym typeface="微软雅黑"/>
            </a:endParaRPr>
          </a:p>
          <a:p>
            <a:pPr>
              <a:lnSpc>
                <a:spcPct val="120000"/>
              </a:lnSpc>
              <a:spcAft>
                <a:spcPts val="1000"/>
              </a:spcAft>
              <a:buClrTx/>
              <a:buFont typeface="Arial" pitchFamily="34" charset="0"/>
              <a:buChar char="•"/>
            </a:pPr>
            <a:r>
              <a:rPr lang="zh-CN" altLang="en-US" sz="2800" b="1">
                <a:solidFill>
                  <a:srgbClr val="0000FF"/>
                </a:solidFill>
                <a:latin typeface="微软雅黑"/>
                <a:ea typeface="微软雅黑"/>
                <a:sym typeface="微软雅黑"/>
              </a:rPr>
              <a:t>书面语：</a:t>
            </a:r>
            <a:r>
              <a:rPr lang="zh-CN" altLang="en-US" sz="2800" b="1">
                <a:solidFill>
                  <a:srgbClr val="262626"/>
                </a:solidFill>
                <a:latin typeface="微软雅黑"/>
                <a:ea typeface="微软雅黑"/>
                <a:sym typeface="微软雅黑"/>
              </a:rPr>
              <a:t>庄重严谨。</a:t>
            </a:r>
            <a:endParaRPr lang="zh-CN" altLang="en-US" sz="2800">
              <a:latin typeface="微软雅黑"/>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16" dur="20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20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ox(in)">
                                      <p:cBhvr>
                                        <p:cTn id="12" dur="20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6" presetClass="entr" presetSubtype="16" dur="20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ircle(in)">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3175" y="260985"/>
            <a:ext cx="8782050" cy="6810375"/>
          </a:xfrm>
        </p:spPr>
        <p:txBody>
          <a:bodyPr lIns="101600" tIns="0" rIns="82550" bIns="0" rtlCol="0">
            <a:noAutofit/>
          </a:bodyPr>
          <a:lstStyle/>
          <a:p>
            <a:pPr marL="171450" marR="0" indent="0" algn="l" defTabSz="914400" rtl="0">
              <a:lnSpc>
                <a:spcPct val="100000"/>
              </a:lnSpc>
              <a:spcBef>
                <a:spcPct val="0"/>
              </a:spcBef>
              <a:spcAft>
                <a:spcPct val="0"/>
              </a:spcAft>
              <a:buClrTx/>
              <a:buSzTx/>
              <a:buFont typeface="Arial" pitchFamily="34" charset="0"/>
              <a:buNone/>
            </a:pPr>
            <a:r>
              <a:rPr kumimoji="0" lang="en-US" altLang="en-US" sz="3200" b="1" i="0" u="none" strike="noStrike" kern="1200" cap="none" spc="0" normalizeH="0" baseline="0" noProof="1">
                <a:solidFill>
                  <a:srgbClr val="FF0000"/>
                </a:solidFill>
                <a:uFillTx/>
                <a:latin typeface="微软雅黑"/>
                <a:ea typeface="微软雅黑"/>
                <a:cs typeface="微软雅黑" panose="020b0503020204020204" charset="-122"/>
                <a:sym typeface="+mn-ea"/>
              </a:rPr>
              <a:t>5.人称使用：</a:t>
            </a:r>
            <a:endParaRPr kumimoji="0" lang="en-US" altLang="en-US" sz="3200" b="1" i="0" u="none" strike="noStrike" kern="1200" cap="none" spc="0" normalizeH="0" baseline="0" noProof="1">
              <a:solidFill>
                <a:srgbClr val="FF0000"/>
              </a:solidFill>
              <a:uFillTx/>
              <a:latin typeface="微软雅黑"/>
              <a:ea typeface="微软雅黑"/>
              <a:cs typeface="微软雅黑" panose="020b0503020204020204" charset="-122"/>
            </a:endParaRPr>
          </a:p>
          <a:p>
            <a:pPr marL="171450" marR="0" indent="0" algn="l" defTabSz="914400" rtl="0">
              <a:lnSpc>
                <a:spcPct val="100000"/>
              </a:lnSpc>
              <a:spcBef>
                <a:spcPct val="0"/>
              </a:spcBef>
              <a:spcAft>
                <a:spcPct val="0"/>
              </a:spcAft>
              <a:buClrTx/>
              <a:buSzTx/>
              <a:buFont typeface="Arial" pitchFamily="34" charset="0"/>
              <a:buNone/>
            </a:pPr>
            <a:r>
              <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rPr>
              <a:t>第一人称</a:t>
            </a:r>
            <a:r>
              <a:rPr kumimoji="0" lang="en-US"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给人以身临其境之感，使情境显得更为真切，便于抒发情感和进行心理描写。</a:t>
            </a:r>
            <a:endParaRPr kumimoji="0" lang="en-US" altLang="zh-CN"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endParaRPr>
          </a:p>
          <a:p>
            <a:pPr marL="171450" marR="0" indent="0" algn="l" defTabSz="914400" rtl="0">
              <a:lnSpc>
                <a:spcPct val="100000"/>
              </a:lnSpc>
              <a:spcBef>
                <a:spcPct val="0"/>
              </a:spcBef>
              <a:spcAft>
                <a:spcPct val="0"/>
              </a:spcAft>
              <a:buClrTx/>
              <a:buSzTx/>
              <a:buFont typeface="Arial" pitchFamily="34" charset="0"/>
              <a:buNone/>
            </a:pPr>
            <a:r>
              <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rPr>
              <a:t>第二人称</a:t>
            </a:r>
            <a:r>
              <a:rPr kumimoji="0" lang="en-US"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增加亲切感，拉近与读者的距离。</a:t>
            </a:r>
            <a:endParaRPr kumimoji="0" lang="en-US" altLang="zh-CN"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endParaRPr>
          </a:p>
          <a:p>
            <a:pPr marL="171450" marR="0" indent="0" algn="l" defTabSz="914400" rtl="0">
              <a:lnSpc>
                <a:spcPct val="100000"/>
              </a:lnSpc>
              <a:spcBef>
                <a:spcPct val="0"/>
              </a:spcBef>
              <a:spcAft>
                <a:spcPct val="0"/>
              </a:spcAft>
              <a:buClrTx/>
              <a:buSzTx/>
              <a:buFont typeface="Arial" pitchFamily="34" charset="0"/>
              <a:buNone/>
            </a:pPr>
            <a:r>
              <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rPr>
              <a:t>第三人称</a:t>
            </a:r>
            <a:r>
              <a:rPr kumimoji="0" lang="en-US"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以冷静的旁观者的身份进行叙述，客观公正。</a:t>
            </a:r>
            <a:endPar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endParaRPr>
          </a:p>
          <a:p>
            <a:pPr marL="171450" marR="0" indent="0" algn="l" defTabSz="914400" rtl="0">
              <a:lnSpc>
                <a:spcPct val="100000"/>
              </a:lnSpc>
              <a:spcBef>
                <a:spcPct val="0"/>
              </a:spcBef>
              <a:spcAft>
                <a:spcPct val="0"/>
              </a:spcAft>
              <a:buClrTx/>
              <a:buSzTx/>
              <a:buFont typeface="Arial" pitchFamily="34" charset="0"/>
              <a:buNone/>
            </a:pPr>
            <a:r>
              <a:rPr kumimoji="0" lang="en-US" altLang="en-US" sz="3200" b="1" i="0" u="none" strike="noStrike" kern="1200" cap="none" spc="0" normalizeH="0" baseline="0" noProof="1">
                <a:solidFill>
                  <a:srgbClr val="FF0000"/>
                </a:solidFill>
                <a:uFillTx/>
                <a:latin typeface="微软雅黑"/>
                <a:ea typeface="微软雅黑"/>
                <a:cs typeface="微软雅黑" panose="020b0503020204020204" charset="-122"/>
                <a:sym typeface="+mn-ea"/>
              </a:rPr>
              <a:t>6.语言特色：</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形象生动、简练传神、简约含蓄、亲切自然、淡雅自然等。</a:t>
            </a:r>
            <a:endPar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endParaRPr>
          </a:p>
          <a:p>
            <a:pPr marL="171450" marR="0" indent="0" algn="l" defTabSz="914400" rtl="0">
              <a:lnSpc>
                <a:spcPct val="100000"/>
              </a:lnSpc>
              <a:spcBef>
                <a:spcPct val="0"/>
              </a:spcBef>
              <a:spcAft>
                <a:spcPct val="0"/>
              </a:spcAft>
              <a:buClrTx/>
              <a:buSzTx/>
              <a:buFont typeface="Arial" pitchFamily="34" charset="0"/>
              <a:buNone/>
            </a:pPr>
            <a:r>
              <a:rPr kumimoji="0" lang="en-US" altLang="zh-CN" sz="3200" b="1" i="0" u="none" strike="noStrike" kern="1200" cap="none" spc="0" normalizeH="0" baseline="0" noProof="1">
                <a:solidFill>
                  <a:srgbClr val="FF0000"/>
                </a:solidFill>
                <a:uFillTx/>
                <a:latin typeface="微软雅黑"/>
                <a:ea typeface="微软雅黑"/>
                <a:cs typeface="微软雅黑" panose="020b0503020204020204" charset="-122"/>
                <a:sym typeface="+mn-ea"/>
              </a:rPr>
              <a:t>7.</a:t>
            </a:r>
            <a:r>
              <a:rPr kumimoji="0" lang="zh-CN" altLang="en-US" sz="3200" b="1" i="0" u="none" strike="noStrike" kern="1200" cap="none" spc="0" normalizeH="0" baseline="0" noProof="1">
                <a:solidFill>
                  <a:srgbClr val="FF0000"/>
                </a:solidFill>
                <a:uFillTx/>
                <a:latin typeface="微软雅黑"/>
                <a:ea typeface="微软雅黑"/>
                <a:cs typeface="微软雅黑" panose="020b0503020204020204" charset="-122"/>
                <a:sym typeface="+mn-ea"/>
              </a:rPr>
              <a:t>在文段中的位置</a:t>
            </a:r>
            <a:r>
              <a:rPr kumimoji="0" lang="en-US" altLang="zh-CN" sz="3200" b="1" i="0" u="none" strike="noStrike" kern="1200" cap="none" spc="0" normalizeH="0" baseline="0" noProof="1">
                <a:solidFill>
                  <a:srgbClr val="FF0000"/>
                </a:solidFill>
                <a:uFillTx/>
                <a:latin typeface="微软雅黑"/>
                <a:ea typeface="微软雅黑"/>
                <a:cs typeface="微软雅黑" panose="020b0503020204020204" charset="-122"/>
                <a:sym typeface="+mn-ea"/>
              </a:rPr>
              <a:t>:</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适合开头或结尾；承上启下等</a:t>
            </a:r>
            <a:endPar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endParaRPr>
          </a:p>
          <a:p>
            <a:pPr marL="171450" marR="0" indent="0" algn="l" defTabSz="914400" rtl="0">
              <a:lnSpc>
                <a:spcPct val="100000"/>
              </a:lnSpc>
              <a:spcBef>
                <a:spcPct val="0"/>
              </a:spcBef>
              <a:spcAft>
                <a:spcPct val="0"/>
              </a:spcAft>
              <a:buClrTx/>
              <a:buSzTx/>
              <a:buFont typeface="Arial" pitchFamily="34" charset="0"/>
              <a:buNone/>
            </a:pPr>
            <a:r>
              <a:rPr kumimoji="0" lang="en-US" altLang="zh-CN" sz="3200" b="1" i="0" u="none" strike="noStrike" kern="1200" cap="none" spc="0" normalizeH="0" baseline="0" noProof="1">
                <a:solidFill>
                  <a:srgbClr val="FF0000"/>
                </a:solidFill>
                <a:uFillTx/>
                <a:latin typeface="微软雅黑"/>
                <a:ea typeface="微软雅黑"/>
                <a:cs typeface="微软雅黑" panose="020b0503020204020204" charset="-122"/>
                <a:sym typeface="+mn-ea"/>
              </a:rPr>
              <a:t>8.</a:t>
            </a:r>
            <a:r>
              <a:rPr kumimoji="0" lang="zh-CN" altLang="en-US" sz="3200" b="1" i="0" u="none" strike="noStrike" kern="1200" cap="none" spc="0" normalizeH="0" baseline="0" noProof="1">
                <a:solidFill>
                  <a:srgbClr val="FF0000"/>
                </a:solidFill>
                <a:uFillTx/>
                <a:latin typeface="微软雅黑"/>
                <a:ea typeface="微软雅黑"/>
                <a:cs typeface="微软雅黑" panose="020b0503020204020204" charset="-122"/>
                <a:sym typeface="+mn-ea"/>
              </a:rPr>
              <a:t>与上下文的衔接</a:t>
            </a:r>
            <a:r>
              <a:rPr kumimoji="0" lang="en-US" altLang="zh-CN" sz="3200" b="1" i="0" u="none" strike="noStrike" kern="1200" cap="none" spc="0" normalizeH="0" baseline="0" noProof="1">
                <a:solidFill>
                  <a:srgbClr val="FF0000"/>
                </a:solidFill>
                <a:uFillTx/>
                <a:latin typeface="微软雅黑"/>
                <a:ea typeface="微软雅黑"/>
                <a:cs typeface="微软雅黑" panose="020b0503020204020204" charset="-122"/>
                <a:sym typeface="+mn-ea"/>
              </a:rPr>
              <a:t>:</a:t>
            </a:r>
            <a:r>
              <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rPr>
              <a:t>主语一致</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或</a:t>
            </a:r>
            <a:r>
              <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rPr>
              <a:t>句式相似</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或</a:t>
            </a:r>
            <a:r>
              <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rPr>
              <a:t>时空顺序</a:t>
            </a:r>
            <a:r>
              <a:rPr kumimoji="0" lang="en-US" altLang="zh-CN" sz="3200" b="1" i="0" u="none" strike="noStrike" kern="1200" cap="none" spc="0" normalizeH="0" baseline="0" noProof="1">
                <a:solidFill>
                  <a:srgbClr val="0000FF"/>
                </a:solidFill>
                <a:uFillTx/>
                <a:latin typeface="微软雅黑"/>
                <a:ea typeface="微软雅黑"/>
                <a:cs typeface="微软雅黑" panose="020b0503020204020204" charset="-122"/>
                <a:sym typeface="+mn-ea"/>
              </a:rPr>
              <a:t>/</a:t>
            </a:r>
            <a:r>
              <a:rPr kumimoji="0" lang="zh-CN" altLang="en-US" sz="3200" b="1" i="0" u="none" strike="noStrike" kern="1200" cap="none" spc="0" normalizeH="0" baseline="0" noProof="1">
                <a:solidFill>
                  <a:srgbClr val="0000FF"/>
                </a:solidFill>
                <a:uFillTx/>
                <a:latin typeface="微软雅黑"/>
                <a:ea typeface="微软雅黑"/>
                <a:cs typeface="微软雅黑" panose="020b0503020204020204" charset="-122"/>
                <a:sym typeface="+mn-ea"/>
              </a:rPr>
              <a:t>逻辑顺序</a:t>
            </a:r>
            <a:r>
              <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rPr>
              <a:t>等</a:t>
            </a:r>
            <a:endPar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endParaRPr>
          </a:p>
          <a:p>
            <a:pPr marL="171450" marR="0" indent="0" algn="l" defTabSz="914400" rtl="0">
              <a:lnSpc>
                <a:spcPct val="100000"/>
              </a:lnSpc>
              <a:spcBef>
                <a:spcPct val="0"/>
              </a:spcBef>
              <a:spcAft>
                <a:spcPct val="0"/>
              </a:spcAft>
              <a:buClrTx/>
              <a:buSzTx/>
              <a:buFont typeface="Arial" pitchFamily="34" charset="0"/>
              <a:buNone/>
            </a:pPr>
            <a:endPar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sym typeface="+mn-ea"/>
            </a:endParaRPr>
          </a:p>
          <a:p>
            <a:pPr marL="171450" marR="0" indent="0" algn="l" defTabSz="914400" rtl="0" eaLnBrk="1" fontAlgn="auto" latinLnBrk="0" hangingPunct="1">
              <a:lnSpc>
                <a:spcPct val="100000"/>
              </a:lnSpc>
              <a:spcBef>
                <a:spcPct val="0"/>
              </a:spcBef>
              <a:spcAft>
                <a:spcPct val="0"/>
              </a:spcAft>
              <a:buClrTx/>
              <a:buSzTx/>
              <a:buFont typeface="Arial" pitchFamily="34" charset="0"/>
              <a:buNone/>
            </a:pPr>
            <a:endParaRPr kumimoji="0" lang="zh-CN" altLang="en-US" sz="3200" b="1" i="0" u="none" strike="noStrike" kern="1200" cap="none" spc="0" normalizeH="0" baseline="0" noProof="1">
              <a:solidFill>
                <a:schemeClr val="tx1">
                  <a:lumMod val="85000"/>
                  <a:lumOff val="15000"/>
                </a:schemeClr>
              </a:solidFill>
              <a:uFillTx/>
              <a:latin typeface="微软雅黑"/>
              <a:ea typeface="微软雅黑"/>
              <a:cs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ox(in)">
                                      <p:cBhvr>
                                        <p:cTn id="7" dur="2000"/>
                                        <p:tgtEl>
                                          <p:spTgt spid="3">
                                            <p:txEl>
                                              <p:pRg st="1" end="1"/>
                                            </p:txEl>
                                          </p:spTgt>
                                        </p:tgtEl>
                                      </p:cBhvr>
                                    </p:animEffect>
                                  </p:childTnLst>
                                </p:cTn>
                              </p:par>
                              <p:par>
                                <p:cTn id="8" presetID="4" presetClass="entr" presetSubtype="16" dur="200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box(in)">
                                      <p:cBhvr>
                                        <p:cTn id="10" dur="2000"/>
                                        <p:tgtEl>
                                          <p:spTgt spid="3">
                                            <p:txEl>
                                              <p:pRg st="2" end="2"/>
                                            </p:txEl>
                                          </p:spTgt>
                                        </p:tgtEl>
                                      </p:cBhvr>
                                    </p:animEffect>
                                  </p:childTnLst>
                                </p:cTn>
                              </p:par>
                              <p:par>
                                <p:cTn id="11" presetID="4" presetClass="entr" presetSubtype="16" dur="200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box(in)">
                                      <p:cBhvr>
                                        <p:cTn id="13" dur="2000"/>
                                        <p:tgtEl>
                                          <p:spTgt spid="3">
                                            <p:txEl>
                                              <p:pRg st="3" end="3"/>
                                            </p:txEl>
                                          </p:spTgt>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6" presetClass="entr" presetSubtype="16" dur="2000" fill="hold"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circle(in)">
                                      <p:cBhvr>
                                        <p:cTn id="18" dur="2000"/>
                                        <p:tgtEl>
                                          <p:spTgt spid="3">
                                            <p:txEl>
                                              <p:pRg st="4" end="4"/>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3" presetClass="entr" presetSubtype="10" dur="50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blinds(horizontal)">
                                      <p:cBhvr>
                                        <p:cTn id="23" dur="500"/>
                                        <p:tgtEl>
                                          <p:spTgt spid="3">
                                            <p:txEl>
                                              <p:pRg st="5" end="5"/>
                                            </p:txEl>
                                          </p:spTgt>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5" presetClass="entr" presetSubtype="10" dur="50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checkerboard(across)">
                                      <p:cBhvr>
                                        <p:cTn id="2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文本框 2" title=""/>
          <p:cNvSpPr txBox="1"/>
          <p:nvPr/>
        </p:nvSpPr>
        <p:spPr>
          <a:xfrm>
            <a:off x="35560" y="4869180"/>
            <a:ext cx="9197975" cy="1508125"/>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spcAft>
                <a:spcPct val="0"/>
              </a:spcAft>
              <a:buClrTx/>
              <a:buSzTx/>
            </a:pPr>
            <a:r>
              <a:rPr sz="2000" b="1">
                <a:solidFill>
                  <a:srgbClr val="FF0000"/>
                </a:solidFill>
                <a:latin typeface="楷体" panose="02010609060101010101" charset="-122"/>
                <a:ea typeface="楷体" panose="02010609060101010101" charset="-122"/>
                <a:cs typeface="楷体" panose="02010609060101010101" charset="-122"/>
                <a:sym typeface="+mn-ea"/>
              </a:rPr>
              <a:t>①原句使用排比和反复修辞，</a:t>
            </a:r>
            <a:r>
              <a:rPr sz="20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原句四句结构相似，句式整齐，节奏感强</a:t>
            </a:r>
            <a:r>
              <a:rPr sz="2000" b="1">
                <a:solidFill>
                  <a:srgbClr val="FF0000"/>
                </a:solidFill>
                <a:latin typeface="楷体" panose="02010609060101010101" charset="-122"/>
                <a:ea typeface="楷体" panose="02010609060101010101" charset="-122"/>
                <a:cs typeface="楷体" panose="02010609060101010101" charset="-122"/>
                <a:sym typeface="+mn-ea"/>
              </a:rPr>
              <a:t>，并且“一起”共出现四次，更能突出俩人关系密切，形影不离；</a:t>
            </a:r>
            <a:r>
              <a:rPr sz="20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改句没有排比、反复修辞，不能起到突出强调的作用。</a:t>
            </a:r>
            <a:endParaRPr sz="20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endParaRPr>
          </a:p>
        </p:txBody>
      </p:sp>
      <p:sp>
        <p:nvSpPr>
          <p:cNvPr id="2" name="文本框 1" title=""/>
          <p:cNvSpPr txBox="1"/>
          <p:nvPr/>
        </p:nvSpPr>
        <p:spPr>
          <a:xfrm>
            <a:off x="35560" y="116840"/>
            <a:ext cx="9197975" cy="4599940"/>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spcAft>
                <a:spcPct val="0"/>
              </a:spcAft>
              <a:buClrTx/>
              <a:buSzTx/>
            </a:pPr>
            <a:r>
              <a:rPr lang="en-US" altLang="zh-CN" sz="2800" b="1">
                <a:solidFill>
                  <a:schemeClr val="tx1"/>
                </a:solidFill>
                <a:highlight>
                  <a:srgbClr val="FFFF00"/>
                </a:highlight>
                <a:latin typeface="楷体" panose="02010609060101010101" charset="-122"/>
                <a:ea typeface="楷体" panose="02010609060101010101" charset="-122"/>
                <a:cs typeface="楷体" panose="02010609060101010101" charset="-122"/>
                <a:sym typeface="+mn-ea"/>
              </a:rPr>
              <a:t>2023</a:t>
            </a:r>
            <a:r>
              <a:rPr lang="zh-CN" altLang="en-US" sz="2800" b="1">
                <a:solidFill>
                  <a:schemeClr val="tx1"/>
                </a:solidFill>
                <a:highlight>
                  <a:srgbClr val="FFFF00"/>
                </a:highlight>
                <a:latin typeface="楷体" panose="02010609060101010101" charset="-122"/>
                <a:ea typeface="楷体" panose="02010609060101010101" charset="-122"/>
                <a:cs typeface="楷体" panose="02010609060101010101" charset="-122"/>
                <a:sym typeface="+mn-ea"/>
              </a:rPr>
              <a:t>年全国卷乙卷</a:t>
            </a:r>
            <a:r>
              <a:rPr lang="en-US" altLang="zh-CN" sz="2800" b="1">
                <a:solidFill>
                  <a:srgbClr val="4F0FBD"/>
                </a:solidFill>
                <a:highlight>
                  <a:srgbClr val="FFFF00"/>
                </a:highlight>
                <a:latin typeface="楷体" panose="02010609060101010101" charset="-122"/>
                <a:ea typeface="楷体" panose="02010609060101010101" charset="-122"/>
                <a:cs typeface="楷体" panose="02010609060101010101" charset="-122"/>
                <a:sym typeface="+mn-ea"/>
              </a:rPr>
              <a:t> </a:t>
            </a:r>
            <a:endParaRPr lang="en-US" altLang="zh-CN" sz="2800" b="1">
              <a:solidFill>
                <a:srgbClr val="4F0FBD"/>
              </a:solidFill>
              <a:highlight>
                <a:srgbClr val="FFFF00"/>
              </a:highlight>
              <a:latin typeface="楷体" panose="02010609060101010101" charset="-122"/>
              <a:ea typeface="楷体" panose="02010609060101010101" charset="-122"/>
              <a:cs typeface="楷体" panose="02010609060101010101" charset="-122"/>
              <a:sym typeface="+mn-ea"/>
            </a:endParaRPr>
          </a:p>
          <a:p>
            <a:pPr>
              <a:lnSpc>
                <a:spcPct val="100000"/>
              </a:lnSpc>
              <a:spcBef>
                <a:spcPct val="0"/>
              </a:spcBef>
              <a:spcAft>
                <a:spcPct val="0"/>
              </a:spcAft>
              <a:buClrTx/>
              <a:buSzTx/>
            </a:pPr>
            <a:r>
              <a:rPr lang="en-US" altLang="zh-CN" sz="2800" b="1">
                <a:solidFill>
                  <a:srgbClr val="4F0FBD"/>
                </a:solidFill>
                <a:latin typeface="楷体" panose="02010609060101010101" charset="-122"/>
                <a:ea typeface="楷体" panose="02010609060101010101" charset="-122"/>
                <a:cs typeface="楷体" panose="02010609060101010101" charset="-122"/>
                <a:sym typeface="+mn-ea"/>
              </a:rPr>
              <a:t>19. 文中画波浪线的句子如改成：“年下办年货、四月十八奶奶庙庙会、开会、送人情出份子，都一起去。”语义基本相同，但原文表达效果更好，为什么？</a:t>
            </a:r>
            <a:endParaRPr lang="en-US" altLang="zh-CN" sz="2800" b="1">
              <a:solidFill>
                <a:srgbClr val="4F0FBD"/>
              </a:solidFill>
              <a:latin typeface="楷体" panose="02010609060101010101" charset="-122"/>
              <a:ea typeface="楷体" panose="02010609060101010101" charset="-122"/>
              <a:cs typeface="楷体" panose="02010609060101010101" charset="-122"/>
              <a:sym typeface="+mn-ea"/>
            </a:endParaRPr>
          </a:p>
          <a:p>
            <a:pPr>
              <a:lnSpc>
                <a:spcPct val="100000"/>
              </a:lnSpc>
              <a:spcBef>
                <a:spcPct val="0"/>
              </a:spcBef>
              <a:spcAft>
                <a:spcPct val="0"/>
              </a:spcAft>
              <a:buClrTx/>
              <a:buSzTx/>
            </a:pPr>
            <a:r>
              <a:rPr lang="en-US" altLang="zh-CN" sz="2800" b="1">
                <a:solidFill>
                  <a:schemeClr val="tx1"/>
                </a:solidFill>
                <a:latin typeface="楷体" panose="02010609060101010101" charset="-122"/>
                <a:ea typeface="楷体" panose="02010609060101010101" charset="-122"/>
                <a:cs typeface="楷体" panose="02010609060101010101" charset="-122"/>
                <a:sym typeface="+mn-ea"/>
              </a:rPr>
              <a:t>   俩老头焦不离孟，孟不离焦。</a:t>
            </a:r>
            <a:r>
              <a:rPr lang="en-US" altLang="zh-CN" sz="2800" b="1" u="sng">
                <a:solidFill>
                  <a:schemeClr val="tx1"/>
                </a:solidFill>
                <a:latin typeface="楷体" panose="02010609060101010101" charset="-122"/>
                <a:ea typeface="楷体" panose="02010609060101010101" charset="-122"/>
                <a:cs typeface="楷体" panose="02010609060101010101" charset="-122"/>
                <a:sym typeface="+mn-ea"/>
              </a:rPr>
              <a:t>年下办年货，一起去；四月十八奶奶庙庙会，一起去；开会，一起到场；送人情出份子，一起进门。</a:t>
            </a:r>
            <a:r>
              <a:rPr lang="en-US" altLang="zh-CN" sz="2800" b="1">
                <a:solidFill>
                  <a:schemeClr val="tx1"/>
                </a:solidFill>
                <a:latin typeface="楷体" panose="02010609060101010101" charset="-122"/>
                <a:ea typeface="楷体" panose="02010609060101010101" charset="-122"/>
                <a:cs typeface="楷体" panose="02010609060101010101" charset="-122"/>
                <a:sym typeface="+mn-ea"/>
              </a:rPr>
              <a:t>生产队有事找他们，队长总是说：“去！找找俩老头！”“俩老头”不是“两个老头”的意思，是说他们特别亲密的关系。类似“哥俩”、“姐俩”，按说应该叫他们“老头俩”，不过没有这么说话的，所以人们只能叫他们“俩老头”。</a:t>
            </a:r>
            <a:endParaRPr lang="en-US" altLang="zh-CN" sz="2800" b="1">
              <a:solidFill>
                <a:schemeClr val="tx1"/>
              </a:solidFill>
              <a:latin typeface="楷体" panose="02010609060101010101" charset="-122"/>
              <a:ea typeface="楷体" panose="02010609060101010101" charset="-122"/>
              <a:cs typeface="楷体" panose="02010609060101010101" charset="-122"/>
              <a:sym typeface="+mn-ea"/>
            </a:endParaRPr>
          </a:p>
        </p:txBody>
      </p:sp>
      <p:sp>
        <p:nvSpPr>
          <p:cNvPr id="4" name="文本框 3" title=""/>
          <p:cNvSpPr txBox="1"/>
          <p:nvPr/>
        </p:nvSpPr>
        <p:spPr>
          <a:xfrm>
            <a:off x="35560" y="5877560"/>
            <a:ext cx="9197975" cy="1786890"/>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spcAft>
                <a:spcPct val="0"/>
              </a:spcAft>
              <a:buClrTx/>
              <a:buSzTx/>
            </a:pPr>
            <a:r>
              <a:rPr sz="2000" b="1">
                <a:solidFill>
                  <a:srgbClr val="FF0000"/>
                </a:solidFill>
                <a:latin typeface="楷体" panose="02010609060101010101" charset="-122"/>
                <a:ea typeface="楷体" panose="02010609060101010101" charset="-122"/>
                <a:cs typeface="楷体" panose="02010609060101010101" charset="-122"/>
                <a:sym typeface="+mn-ea"/>
              </a:rPr>
              <a:t>②原句为短句，</a:t>
            </a:r>
            <a:r>
              <a:rPr sz="20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改句是长单句</a:t>
            </a:r>
            <a:r>
              <a:rPr sz="2000" b="1">
                <a:solidFill>
                  <a:srgbClr val="FF0000"/>
                </a:solidFill>
                <a:latin typeface="楷体" panose="02010609060101010101" charset="-122"/>
                <a:ea typeface="楷体" panose="02010609060101010101" charset="-122"/>
                <a:cs typeface="楷体" panose="02010609060101010101" charset="-122"/>
                <a:sym typeface="+mn-ea"/>
              </a:rPr>
              <a:t>，</a:t>
            </a:r>
            <a:r>
              <a:rPr sz="20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原句使用短句更符合整个文段口语化的特点</a:t>
            </a:r>
            <a:r>
              <a:rPr sz="2000" b="1">
                <a:solidFill>
                  <a:srgbClr val="FF0000"/>
                </a:solidFill>
                <a:latin typeface="楷体" panose="02010609060101010101" charset="-122"/>
                <a:ea typeface="楷体" panose="02010609060101010101" charset="-122"/>
                <a:cs typeface="楷体" panose="02010609060101010101" charset="-122"/>
                <a:sym typeface="+mn-ea"/>
              </a:rPr>
              <a:t>。</a:t>
            </a:r>
            <a:endParaRPr sz="2000" b="1">
              <a:solidFill>
                <a:srgbClr val="FF0000"/>
              </a:solidFill>
              <a:latin typeface="楷体" panose="02010609060101010101" charset="-122"/>
              <a:ea typeface="楷体" panose="02010609060101010101" charset="-122"/>
              <a:cs typeface="楷体" panose="02010609060101010101" charset="-122"/>
              <a:sym typeface="+mn-ea"/>
            </a:endParaRPr>
          </a:p>
        </p:txBody>
      </p:sp>
      <p:sp>
        <p:nvSpPr>
          <p:cNvPr id="5" name="文本框 4" title=""/>
          <p:cNvSpPr txBox="1"/>
          <p:nvPr/>
        </p:nvSpPr>
        <p:spPr>
          <a:xfrm>
            <a:off x="0" y="6237605"/>
            <a:ext cx="9197975" cy="1786890"/>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spcAft>
                <a:spcPct val="0"/>
              </a:spcAft>
              <a:buClrTx/>
              <a:buSzTx/>
            </a:pPr>
            <a:r>
              <a:rPr sz="2000" b="1">
                <a:solidFill>
                  <a:srgbClr val="FF0000"/>
                </a:solidFill>
                <a:latin typeface="楷体" panose="02010609060101010101" charset="-122"/>
                <a:ea typeface="楷体" panose="02010609060101010101" charset="-122"/>
                <a:cs typeface="楷体" panose="02010609060101010101" charset="-122"/>
                <a:sym typeface="+mn-ea"/>
              </a:rPr>
              <a:t>③原句使用“到场”“进门”这样的动词，让描写</a:t>
            </a:r>
            <a:r>
              <a:rPr sz="20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更细腻，更有画面感</a:t>
            </a:r>
            <a:r>
              <a:rPr sz="2000" b="1">
                <a:solidFill>
                  <a:srgbClr val="FF0000"/>
                </a:solidFill>
                <a:latin typeface="楷体" panose="02010609060101010101" charset="-122"/>
                <a:ea typeface="楷体" panose="02010609060101010101" charset="-122"/>
                <a:cs typeface="楷体" panose="02010609060101010101" charset="-122"/>
                <a:sym typeface="+mn-ea"/>
              </a:rPr>
              <a:t>；</a:t>
            </a:r>
            <a:r>
              <a:rPr sz="20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rPr>
              <a:t>改句只用“去”则没有这种效果。</a:t>
            </a:r>
            <a:endParaRPr sz="2000" b="1">
              <a:solidFill>
                <a:srgbClr val="FF0000"/>
              </a:solidFill>
              <a:highlight>
                <a:srgbClr val="FFFF00"/>
              </a:highlight>
              <a:latin typeface="楷体" panose="02010609060101010101" charset="-122"/>
              <a:ea typeface="楷体" panose="02010609060101010101" charset="-122"/>
              <a:cs typeface="楷体" panose="02010609060101010101"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文本框 2" title=""/>
          <p:cNvSpPr txBox="1"/>
          <p:nvPr/>
        </p:nvSpPr>
        <p:spPr>
          <a:xfrm>
            <a:off x="35560" y="4797425"/>
            <a:ext cx="9290685" cy="848360"/>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spcAft>
                <a:spcPct val="0"/>
              </a:spcAft>
              <a:buClrTx/>
              <a:buSzTx/>
            </a:pPr>
            <a:r>
              <a:rPr sz="2800" b="1">
                <a:solidFill>
                  <a:srgbClr val="FF0000"/>
                </a:solidFill>
                <a:latin typeface="楷体" panose="02010609060101010101" charset="-122"/>
                <a:ea typeface="楷体" panose="02010609060101010101" charset="-122"/>
                <a:cs typeface="楷体" panose="02010609060101010101" charset="-122"/>
                <a:sym typeface="+mn-ea"/>
              </a:rPr>
              <a:t>①以时间为序，将“我”与祖父的年龄对举，形成鲜明对比。</a:t>
            </a:r>
            <a:endParaRPr sz="2800" b="1">
              <a:solidFill>
                <a:srgbClr val="FF0000"/>
              </a:solidFill>
              <a:latin typeface="楷体" panose="02010609060101010101" charset="-122"/>
              <a:ea typeface="楷体" panose="02010609060101010101" charset="-122"/>
              <a:cs typeface="楷体" panose="02010609060101010101" charset="-122"/>
              <a:sym typeface="+mn-ea"/>
            </a:endParaRPr>
          </a:p>
        </p:txBody>
      </p:sp>
      <p:sp>
        <p:nvSpPr>
          <p:cNvPr id="2" name="文本框 1" title=""/>
          <p:cNvSpPr txBox="1"/>
          <p:nvPr/>
        </p:nvSpPr>
        <p:spPr>
          <a:xfrm>
            <a:off x="35560" y="116840"/>
            <a:ext cx="9197975" cy="4599940"/>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spcAft>
                <a:spcPct val="0"/>
              </a:spcAft>
              <a:buClrTx/>
              <a:buSzTx/>
            </a:pPr>
            <a:r>
              <a:rPr lang="en-US" altLang="zh-CN" sz="2800" b="1">
                <a:solidFill>
                  <a:schemeClr val="tx1"/>
                </a:solidFill>
                <a:highlight>
                  <a:srgbClr val="FFFF00"/>
                </a:highlight>
                <a:latin typeface="楷体" panose="02010609060101010101" charset="-122"/>
                <a:ea typeface="楷体" panose="02010609060101010101" charset="-122"/>
                <a:cs typeface="楷体" panose="02010609060101010101" charset="-122"/>
                <a:sym typeface="+mn-ea"/>
              </a:rPr>
              <a:t>2022</a:t>
            </a:r>
            <a:r>
              <a:rPr lang="zh-CN" altLang="en-US" sz="2800" b="1">
                <a:solidFill>
                  <a:schemeClr val="tx1"/>
                </a:solidFill>
                <a:highlight>
                  <a:srgbClr val="FFFF00"/>
                </a:highlight>
                <a:latin typeface="楷体" panose="02010609060101010101" charset="-122"/>
                <a:ea typeface="楷体" panose="02010609060101010101" charset="-122"/>
                <a:cs typeface="楷体" panose="02010609060101010101" charset="-122"/>
                <a:sym typeface="+mn-ea"/>
              </a:rPr>
              <a:t>年全国卷</a:t>
            </a:r>
            <a:r>
              <a:rPr lang="en-US" altLang="zh-CN" sz="2800" b="1">
                <a:solidFill>
                  <a:schemeClr val="tx1"/>
                </a:solidFill>
                <a:highlight>
                  <a:srgbClr val="FFFF00"/>
                </a:highlight>
                <a:latin typeface="楷体" panose="02010609060101010101" charset="-122"/>
                <a:ea typeface="楷体" panose="02010609060101010101" charset="-122"/>
                <a:cs typeface="楷体" panose="02010609060101010101" charset="-122"/>
                <a:sym typeface="+mn-ea"/>
              </a:rPr>
              <a:t>2</a:t>
            </a:r>
            <a:r>
              <a:rPr lang="zh-CN" altLang="en-US" sz="2800" b="1">
                <a:solidFill>
                  <a:schemeClr val="tx1"/>
                </a:solidFill>
                <a:highlight>
                  <a:srgbClr val="FFFF00"/>
                </a:highlight>
                <a:latin typeface="楷体" panose="02010609060101010101" charset="-122"/>
                <a:ea typeface="楷体" panose="02010609060101010101" charset="-122"/>
                <a:cs typeface="楷体" panose="02010609060101010101" charset="-122"/>
                <a:sym typeface="+mn-ea"/>
              </a:rPr>
              <a:t>卷</a:t>
            </a:r>
            <a:r>
              <a:rPr lang="en-US" altLang="zh-CN" sz="2800" b="1">
                <a:solidFill>
                  <a:srgbClr val="4F0FBD"/>
                </a:solidFill>
                <a:highlight>
                  <a:srgbClr val="FFFF00"/>
                </a:highlight>
                <a:latin typeface="楷体" panose="02010609060101010101" charset="-122"/>
                <a:ea typeface="楷体" panose="02010609060101010101" charset="-122"/>
                <a:cs typeface="楷体" panose="02010609060101010101" charset="-122"/>
                <a:sym typeface="+mn-ea"/>
              </a:rPr>
              <a:t> </a:t>
            </a:r>
            <a:endParaRPr lang="en-US" altLang="zh-CN" sz="2800" b="1">
              <a:solidFill>
                <a:srgbClr val="4F0FBD"/>
              </a:solidFill>
              <a:highlight>
                <a:srgbClr val="FFFF00"/>
              </a:highlight>
              <a:latin typeface="楷体" panose="02010609060101010101" charset="-122"/>
              <a:ea typeface="楷体" panose="02010609060101010101" charset="-122"/>
              <a:cs typeface="楷体" panose="02010609060101010101" charset="-122"/>
              <a:sym typeface="+mn-ea"/>
            </a:endParaRPr>
          </a:p>
          <a:p>
            <a:pPr>
              <a:lnSpc>
                <a:spcPct val="100000"/>
              </a:lnSpc>
              <a:spcBef>
                <a:spcPct val="0"/>
              </a:spcBef>
              <a:spcAft>
                <a:spcPct val="0"/>
              </a:spcAft>
              <a:buClrTx/>
              <a:buSzTx/>
            </a:pPr>
            <a:r>
              <a:rPr lang="en-US" altLang="zh-CN" sz="2800" b="1">
                <a:solidFill>
                  <a:srgbClr val="4F0FBD"/>
                </a:solidFill>
                <a:latin typeface="楷体" panose="02010609060101010101" charset="-122"/>
                <a:ea typeface="楷体" panose="02010609060101010101" charset="-122"/>
                <a:cs typeface="楷体" panose="02010609060101010101" charset="-122"/>
                <a:sym typeface="+mn-ea"/>
              </a:rPr>
              <a:t>22. 文中画横线的部分突出了“祖父”的衰老死亡和“我”的成长是一个同时发生的逐渐变化的过程，这一表达效果是怎么取得的？</a:t>
            </a:r>
            <a:endParaRPr lang="en-US" altLang="zh-CN" sz="2800" b="1">
              <a:solidFill>
                <a:srgbClr val="4F0FBD"/>
              </a:solidFill>
              <a:latin typeface="楷体" panose="02010609060101010101" charset="-122"/>
              <a:ea typeface="楷体" panose="02010609060101010101" charset="-122"/>
              <a:cs typeface="楷体" panose="02010609060101010101" charset="-122"/>
              <a:sym typeface="+mn-ea"/>
            </a:endParaRPr>
          </a:p>
          <a:p>
            <a:pPr>
              <a:lnSpc>
                <a:spcPct val="100000"/>
              </a:lnSpc>
              <a:spcBef>
                <a:spcPct val="0"/>
              </a:spcBef>
              <a:spcAft>
                <a:spcPct val="0"/>
              </a:spcAft>
              <a:buClrTx/>
              <a:buSzTx/>
            </a:pPr>
            <a:r>
              <a:rPr lang="en-US" altLang="zh-CN" sz="2800" b="1">
                <a:solidFill>
                  <a:schemeClr val="tx1"/>
                </a:solidFill>
                <a:latin typeface="楷体" panose="02010609060101010101" charset="-122"/>
                <a:ea typeface="楷体" panose="02010609060101010101" charset="-122"/>
                <a:cs typeface="楷体" panose="02010609060101010101" charset="-122"/>
                <a:sym typeface="+mn-ea"/>
              </a:rPr>
              <a:t>  这小城里面以前住着我的祖父，现在埋着我的祖父。</a:t>
            </a:r>
            <a:endParaRPr lang="en-US" altLang="zh-CN" sz="2800" b="1">
              <a:solidFill>
                <a:schemeClr val="tx1"/>
              </a:solidFill>
              <a:latin typeface="楷体" panose="02010609060101010101" charset="-122"/>
              <a:ea typeface="楷体" panose="02010609060101010101" charset="-122"/>
              <a:cs typeface="楷体" panose="02010609060101010101" charset="-122"/>
              <a:sym typeface="+mn-ea"/>
            </a:endParaRPr>
          </a:p>
          <a:p>
            <a:pPr>
              <a:lnSpc>
                <a:spcPct val="100000"/>
              </a:lnSpc>
              <a:spcBef>
                <a:spcPct val="0"/>
              </a:spcBef>
              <a:spcAft>
                <a:spcPct val="0"/>
              </a:spcAft>
              <a:buClrTx/>
              <a:buSzTx/>
            </a:pPr>
            <a:r>
              <a:rPr lang="en-US" altLang="zh-CN" sz="2800" b="1" u="sng">
                <a:solidFill>
                  <a:schemeClr val="tx1"/>
                </a:solidFill>
                <a:latin typeface="楷体" panose="02010609060101010101" charset="-122"/>
                <a:ea typeface="楷体" panose="02010609060101010101" charset="-122"/>
                <a:cs typeface="楷体" panose="02010609060101010101" charset="-122"/>
                <a:sym typeface="+mn-ea"/>
              </a:rPr>
              <a:t>我生的时候，祖父已经六十多岁了。我长到四五岁，祖父就快七十了。我还没有长到二十岁，祖父就七八十岁了。祖父一过八十，祖父就死了。</a:t>
            </a:r>
            <a:endParaRPr lang="en-US" altLang="zh-CN" sz="2800" b="1" u="sng">
              <a:solidFill>
                <a:schemeClr val="tx1"/>
              </a:solidFill>
              <a:latin typeface="楷体" panose="02010609060101010101" charset="-122"/>
              <a:ea typeface="楷体" panose="02010609060101010101" charset="-122"/>
              <a:cs typeface="楷体" panose="02010609060101010101" charset="-122"/>
              <a:sym typeface="+mn-ea"/>
            </a:endParaRPr>
          </a:p>
          <a:p>
            <a:pPr>
              <a:lnSpc>
                <a:spcPct val="100000"/>
              </a:lnSpc>
              <a:spcBef>
                <a:spcPct val="0"/>
              </a:spcBef>
              <a:spcAft>
                <a:spcPct val="0"/>
              </a:spcAft>
              <a:buClrTx/>
              <a:buSzTx/>
            </a:pPr>
            <a:r>
              <a:rPr lang="en-US" altLang="zh-CN" sz="2800" b="1">
                <a:solidFill>
                  <a:schemeClr val="tx1"/>
                </a:solidFill>
                <a:latin typeface="楷体" panose="02010609060101010101" charset="-122"/>
                <a:ea typeface="楷体" panose="02010609060101010101" charset="-122"/>
                <a:cs typeface="楷体" panose="02010609060101010101" charset="-122"/>
                <a:sym typeface="+mn-ea"/>
              </a:rPr>
              <a:t>从前那后花园的主人，而今不见了。</a:t>
            </a:r>
            <a:endParaRPr lang="en-US" altLang="zh-CN" sz="2800" b="1">
              <a:solidFill>
                <a:schemeClr val="tx1"/>
              </a:solidFill>
              <a:latin typeface="楷体" panose="02010609060101010101" charset="-122"/>
              <a:ea typeface="楷体" panose="02010609060101010101" charset="-122"/>
              <a:cs typeface="楷体" panose="02010609060101010101" charset="-122"/>
              <a:sym typeface="+mn-ea"/>
            </a:endParaRPr>
          </a:p>
          <a:p>
            <a:pPr>
              <a:lnSpc>
                <a:spcPct val="100000"/>
              </a:lnSpc>
              <a:spcBef>
                <a:spcPct val="0"/>
              </a:spcBef>
              <a:spcAft>
                <a:spcPct val="0"/>
              </a:spcAft>
              <a:buClrTx/>
              <a:buSzTx/>
            </a:pPr>
            <a:r>
              <a:rPr lang="en-US" altLang="zh-CN" sz="2800" b="1">
                <a:solidFill>
                  <a:schemeClr val="tx1"/>
                </a:solidFill>
                <a:latin typeface="楷体" panose="02010609060101010101" charset="-122"/>
                <a:ea typeface="楷体" panose="02010609060101010101" charset="-122"/>
                <a:cs typeface="楷体" panose="02010609060101010101" charset="-122"/>
                <a:sym typeface="+mn-ea"/>
              </a:rPr>
              <a:t>那园里的蝴蝶，蚂蚱，蜻蜓，也许还是年年仍旧，也许现在完全荒凉了。</a:t>
            </a:r>
            <a:endParaRPr lang="en-US" altLang="zh-CN" sz="2800" b="1">
              <a:solidFill>
                <a:schemeClr val="tx1"/>
              </a:solidFill>
              <a:latin typeface="楷体" panose="02010609060101010101" charset="-122"/>
              <a:ea typeface="楷体" panose="02010609060101010101" charset="-122"/>
              <a:cs typeface="楷体" panose="02010609060101010101" charset="-122"/>
              <a:sym typeface="+mn-ea"/>
            </a:endParaRPr>
          </a:p>
        </p:txBody>
      </p:sp>
      <p:sp>
        <p:nvSpPr>
          <p:cNvPr id="4" name="文本框 3" title=""/>
          <p:cNvSpPr txBox="1"/>
          <p:nvPr/>
        </p:nvSpPr>
        <p:spPr>
          <a:xfrm>
            <a:off x="35560" y="5589270"/>
            <a:ext cx="9197975" cy="1786890"/>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spcAft>
                <a:spcPct val="0"/>
              </a:spcAft>
              <a:buClrTx/>
              <a:buSzTx/>
            </a:pPr>
            <a:r>
              <a:rPr sz="2800" b="1">
                <a:solidFill>
                  <a:srgbClr val="FF0000"/>
                </a:solidFill>
                <a:latin typeface="楷体" panose="02010609060101010101" charset="-122"/>
                <a:ea typeface="楷体" panose="02010609060101010101" charset="-122"/>
                <a:cs typeface="楷体" panose="02010609060101010101" charset="-122"/>
                <a:sym typeface="+mn-ea"/>
              </a:rPr>
              <a:t>②反复使用“我……，祖父……”的句式，不断强化祖父由衰老至死亡与“我”由出生至成长的同时发生的逐渐变化的过程。</a:t>
            </a:r>
            <a:endParaRPr sz="2800" b="1">
              <a:solidFill>
                <a:srgbClr val="FF0000"/>
              </a:solidFill>
              <a:latin typeface="楷体" panose="02010609060101010101" charset="-122"/>
              <a:ea typeface="楷体" panose="02010609060101010101" charset="-122"/>
              <a:cs typeface="楷体" panose="02010609060101010101"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文本框 2" title=""/>
          <p:cNvSpPr txBox="1"/>
          <p:nvPr/>
        </p:nvSpPr>
        <p:spPr>
          <a:xfrm>
            <a:off x="35560" y="4797425"/>
            <a:ext cx="9290685" cy="848360"/>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spcAft>
                <a:spcPct val="0"/>
              </a:spcAft>
              <a:buClrTx/>
              <a:buSzTx/>
            </a:pPr>
            <a:r>
              <a:rPr sz="2800" b="1">
                <a:solidFill>
                  <a:srgbClr val="FF0000"/>
                </a:solidFill>
                <a:latin typeface="楷体" panose="02010609060101010101" charset="-122"/>
                <a:ea typeface="楷体" panose="02010609060101010101" charset="-122"/>
                <a:cs typeface="楷体" panose="02010609060101010101" charset="-122"/>
                <a:sym typeface="+mn-ea"/>
              </a:rPr>
              <a:t>①“打笔仗”就是持有不同观点的人以笔为武器进行论辩。</a:t>
            </a:r>
            <a:endParaRPr sz="2800" b="1">
              <a:solidFill>
                <a:srgbClr val="FF0000"/>
              </a:solidFill>
              <a:latin typeface="楷体" panose="02010609060101010101" charset="-122"/>
              <a:ea typeface="楷体" panose="02010609060101010101" charset="-122"/>
              <a:cs typeface="楷体" panose="02010609060101010101" charset="-122"/>
              <a:sym typeface="+mn-ea"/>
            </a:endParaRPr>
          </a:p>
        </p:txBody>
      </p:sp>
      <p:sp>
        <p:nvSpPr>
          <p:cNvPr id="2" name="文本框 1" title=""/>
          <p:cNvSpPr txBox="1"/>
          <p:nvPr/>
        </p:nvSpPr>
        <p:spPr>
          <a:xfrm>
            <a:off x="35560" y="116840"/>
            <a:ext cx="9197975" cy="4599940"/>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spcAft>
                <a:spcPct val="0"/>
              </a:spcAft>
              <a:buClrTx/>
              <a:buSzTx/>
            </a:pPr>
            <a:r>
              <a:rPr lang="en-US" altLang="zh-CN" sz="2800" b="1">
                <a:solidFill>
                  <a:schemeClr val="tx1"/>
                </a:solidFill>
                <a:highlight>
                  <a:srgbClr val="FFFF00"/>
                </a:highlight>
                <a:latin typeface="楷体" panose="02010609060101010101" charset="-122"/>
                <a:ea typeface="楷体" panose="02010609060101010101" charset="-122"/>
                <a:cs typeface="楷体" panose="02010609060101010101" charset="-122"/>
                <a:sym typeface="+mn-ea"/>
              </a:rPr>
              <a:t>2022</a:t>
            </a:r>
            <a:r>
              <a:rPr lang="zh-CN" altLang="en-US" sz="2800" b="1">
                <a:solidFill>
                  <a:schemeClr val="tx1"/>
                </a:solidFill>
                <a:highlight>
                  <a:srgbClr val="FFFF00"/>
                </a:highlight>
                <a:latin typeface="楷体" panose="02010609060101010101" charset="-122"/>
                <a:ea typeface="楷体" panose="02010609060101010101" charset="-122"/>
                <a:cs typeface="楷体" panose="02010609060101010101" charset="-122"/>
                <a:sym typeface="+mn-ea"/>
              </a:rPr>
              <a:t>年全国卷乙卷</a:t>
            </a:r>
            <a:r>
              <a:rPr lang="en-US" altLang="zh-CN" sz="2800" b="1">
                <a:solidFill>
                  <a:srgbClr val="4F0FBD"/>
                </a:solidFill>
                <a:highlight>
                  <a:srgbClr val="FFFF00"/>
                </a:highlight>
                <a:latin typeface="楷体" panose="02010609060101010101" charset="-122"/>
                <a:ea typeface="楷体" panose="02010609060101010101" charset="-122"/>
                <a:cs typeface="楷体" panose="02010609060101010101" charset="-122"/>
                <a:sym typeface="+mn-ea"/>
              </a:rPr>
              <a:t> </a:t>
            </a:r>
            <a:endParaRPr lang="en-US" altLang="zh-CN" sz="2800" b="1">
              <a:solidFill>
                <a:srgbClr val="4F0FBD"/>
              </a:solidFill>
              <a:highlight>
                <a:srgbClr val="FFFF00"/>
              </a:highlight>
              <a:latin typeface="楷体" panose="02010609060101010101" charset="-122"/>
              <a:ea typeface="楷体" panose="02010609060101010101" charset="-122"/>
              <a:cs typeface="楷体" panose="02010609060101010101" charset="-122"/>
              <a:sym typeface="+mn-ea"/>
            </a:endParaRPr>
          </a:p>
          <a:p>
            <a:pPr>
              <a:lnSpc>
                <a:spcPct val="100000"/>
              </a:lnSpc>
              <a:spcBef>
                <a:spcPct val="0"/>
              </a:spcBef>
              <a:spcAft>
                <a:spcPct val="0"/>
              </a:spcAft>
              <a:buClrTx/>
              <a:buSzTx/>
            </a:pPr>
            <a:r>
              <a:rPr lang="en-US" altLang="zh-CN" sz="2800" b="1">
                <a:solidFill>
                  <a:srgbClr val="4F0FBD"/>
                </a:solidFill>
                <a:latin typeface="楷体" panose="02010609060101010101" charset="-122"/>
                <a:ea typeface="楷体" panose="02010609060101010101" charset="-122"/>
                <a:cs typeface="楷体" panose="02010609060101010101" charset="-122"/>
                <a:sym typeface="+mn-ea"/>
              </a:rPr>
              <a:t>20. “眼中风”因和脑血管疾病“中风”有诸多相似而得名。与此类似，“打笔仗”源自“打仗”。请简述“打笔仗”的含义并分析它得名的缘由。</a:t>
            </a:r>
            <a:r>
              <a:rPr lang="en-US" altLang="zh-CN" sz="2800" b="1">
                <a:solidFill>
                  <a:schemeClr val="tx1"/>
                </a:solidFill>
                <a:latin typeface="楷体" panose="02010609060101010101" charset="-122"/>
                <a:ea typeface="楷体" panose="02010609060101010101" charset="-122"/>
                <a:cs typeface="楷体" panose="02010609060101010101" charset="-122"/>
                <a:sym typeface="+mn-ea"/>
              </a:rPr>
              <a:t> </a:t>
            </a:r>
            <a:endParaRPr lang="en-US" altLang="zh-CN" sz="2800" b="1">
              <a:solidFill>
                <a:schemeClr val="tx1"/>
              </a:solidFill>
              <a:latin typeface="楷体" panose="02010609060101010101" charset="-122"/>
              <a:ea typeface="楷体" panose="02010609060101010101" charset="-122"/>
              <a:cs typeface="楷体" panose="02010609060101010101" charset="-122"/>
              <a:sym typeface="+mn-ea"/>
            </a:endParaRPr>
          </a:p>
          <a:p>
            <a:pPr>
              <a:lnSpc>
                <a:spcPct val="100000"/>
              </a:lnSpc>
              <a:spcBef>
                <a:spcPct val="0"/>
              </a:spcBef>
              <a:spcAft>
                <a:spcPct val="0"/>
              </a:spcAft>
              <a:buClrTx/>
              <a:buSzTx/>
            </a:pPr>
            <a:r>
              <a:rPr lang="en-US" altLang="zh-CN" sz="2800" b="1">
                <a:solidFill>
                  <a:schemeClr val="tx1"/>
                </a:solidFill>
                <a:latin typeface="楷体" panose="02010609060101010101" charset="-122"/>
                <a:ea typeface="楷体" panose="02010609060101010101" charset="-122"/>
                <a:cs typeface="楷体" panose="02010609060101010101" charset="-122"/>
                <a:sym typeface="+mn-ea"/>
              </a:rPr>
              <a:t>  近日，眼科门诊一连来了几名特殊患者，都是晚上熬夜看手机，第二天早上看不见东西了，这种疾病被称为“眼中风”。“中风”一词原指脑中风，包括缺血性和出血性脑中风，近几年被引入眼科。临床上，眼科医生把视网膜动脉阻塞这类缺血性眼病和视网膜静脉阻塞这类出血性眼病统称为“眼中风”。“眼中风”是眼科临床急症之一，不及时治疗会导致严重的视力损害。</a:t>
            </a:r>
            <a:endParaRPr lang="en-US" altLang="zh-CN" sz="2800" b="1">
              <a:solidFill>
                <a:schemeClr val="tx1"/>
              </a:solidFill>
              <a:latin typeface="楷体" panose="02010609060101010101" charset="-122"/>
              <a:ea typeface="楷体" panose="02010609060101010101" charset="-122"/>
              <a:cs typeface="楷体" panose="02010609060101010101" charset="-122"/>
              <a:sym typeface="+mn-ea"/>
            </a:endParaRPr>
          </a:p>
        </p:txBody>
      </p:sp>
      <p:sp>
        <p:nvSpPr>
          <p:cNvPr id="4" name="文本框 3" title=""/>
          <p:cNvSpPr txBox="1"/>
          <p:nvPr/>
        </p:nvSpPr>
        <p:spPr>
          <a:xfrm>
            <a:off x="35560" y="5445760"/>
            <a:ext cx="9197975" cy="1786890"/>
          </a:xfrm>
          <a:prstGeom prst="rect">
            <a:avLst/>
          </a:prstGeom>
          <a:noFill/>
        </p:spPr>
        <p:txBody>
          <a:bodyPr wrap="square" rtlCol="0">
            <a:no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spcAft>
                <a:spcPct val="0"/>
              </a:spcAft>
              <a:buClrTx/>
              <a:buSzTx/>
            </a:pPr>
            <a:r>
              <a:rPr sz="2800" b="1">
                <a:solidFill>
                  <a:srgbClr val="FF0000"/>
                </a:solidFill>
                <a:latin typeface="楷体" panose="02010609060101010101" charset="-122"/>
                <a:ea typeface="楷体" panose="02010609060101010101" charset="-122"/>
                <a:cs typeface="楷体" panose="02010609060101010101" charset="-122"/>
                <a:sym typeface="+mn-ea"/>
              </a:rPr>
              <a:t>②得名缘由：“打笔仗”与“打仗”有相似之处，都是观点或立场对立的双方或多方，以战胜对方为目的，凭借武器互相攻击。</a:t>
            </a:r>
            <a:endParaRPr sz="2800" b="1">
              <a:solidFill>
                <a:srgbClr val="FF0000"/>
              </a:solidFill>
              <a:latin typeface="楷体" panose="02010609060101010101" charset="-122"/>
              <a:ea typeface="楷体" panose="02010609060101010101" charset="-122"/>
              <a:cs typeface="楷体" panose="02010609060101010101"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4753" name="Rectangle 4" title=""/>
          <p:cNvSpPr/>
          <p:nvPr/>
        </p:nvSpPr>
        <p:spPr>
          <a:xfrm>
            <a:off x="106998" y="45085"/>
            <a:ext cx="9097962" cy="64928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spcBef>
                <a:spcPct val="0"/>
              </a:spcBef>
              <a:buClrTx/>
              <a:buFontTx/>
            </a:pPr>
            <a:r>
              <a:rPr lang="en-US" altLang="zh-CN" sz="2400" b="1">
                <a:latin typeface="黑体" panose="02010609060101010101" charset="-122"/>
                <a:ea typeface="黑体" panose="02010609060101010101" charset="-122"/>
                <a:sym typeface="Wingdings" panose="05000000000000000000" pitchFamily="2" charset="2"/>
              </a:rPr>
              <a:t> </a:t>
            </a:r>
            <a:r>
              <a:rPr lang="en-US" altLang="zh-CN" sz="2800" b="1">
                <a:latin typeface="黑体" panose="02010609060101010101" charset="-122"/>
                <a:ea typeface="黑体" panose="02010609060101010101" charset="-122"/>
                <a:sym typeface="Wingdings" panose="05000000000000000000" pitchFamily="2" charset="2"/>
              </a:rPr>
              <a:t>   </a:t>
            </a:r>
            <a:r>
              <a:rPr lang="zh-CN" altLang="en-US" sz="3200" b="1">
                <a:solidFill>
                  <a:srgbClr val="FF0000"/>
                </a:solidFill>
                <a:latin typeface="黑体" panose="02010609060101010101" charset="-122"/>
                <a:ea typeface="黑体" panose="02010609060101010101" charset="-122"/>
                <a:sym typeface="Wingdings" panose="05000000000000000000" pitchFamily="2" charset="2"/>
              </a:rPr>
              <a:t>【</a:t>
            </a:r>
            <a:r>
              <a:rPr lang="en-US" altLang="zh-CN" sz="3200" b="1">
                <a:solidFill>
                  <a:srgbClr val="FF0000"/>
                </a:solidFill>
                <a:latin typeface="黑体" panose="02010609060101010101" charset="-122"/>
                <a:ea typeface="黑体" panose="02010609060101010101" charset="-122"/>
                <a:sym typeface="Wingdings" panose="05000000000000000000" pitchFamily="2" charset="2"/>
              </a:rPr>
              <a:t>2020</a:t>
            </a:r>
            <a:r>
              <a:rPr lang="zh-CN" altLang="en-US" sz="3200" b="1">
                <a:solidFill>
                  <a:srgbClr val="FF0000"/>
                </a:solidFill>
                <a:latin typeface="黑体" panose="02010609060101010101" charset="-122"/>
                <a:ea typeface="黑体" panose="02010609060101010101" charset="-122"/>
                <a:sym typeface="Wingdings" panose="05000000000000000000" pitchFamily="2" charset="2"/>
              </a:rPr>
              <a:t>新高考全国卷</a:t>
            </a:r>
            <a:r>
              <a:rPr lang="zh-CN" altLang="en-US" sz="3200" b="1">
                <a:solidFill>
                  <a:srgbClr val="FF0000"/>
                </a:solidFill>
                <a:latin typeface="微软雅黑"/>
                <a:ea typeface="微软雅黑"/>
                <a:sym typeface="Wingdings" panose="05000000000000000000" pitchFamily="2" charset="2"/>
              </a:rPr>
              <a:t>Ⅰ</a:t>
            </a:r>
            <a:r>
              <a:rPr lang="zh-CN" altLang="en-US" sz="3200" b="1">
                <a:solidFill>
                  <a:srgbClr val="FF0000"/>
                </a:solidFill>
                <a:latin typeface="黑体" panose="02010609060101010101" charset="-122"/>
                <a:ea typeface="黑体" panose="02010609060101010101" charset="-122"/>
                <a:sym typeface="Wingdings" panose="05000000000000000000" pitchFamily="2" charset="2"/>
              </a:rPr>
              <a:t>】</a:t>
            </a:r>
            <a:r>
              <a:rPr lang="zh-CN" altLang="en-US" sz="3200" b="1">
                <a:latin typeface="微软雅黑"/>
                <a:ea typeface="微软雅黑"/>
                <a:sym typeface="Wingdings" panose="05000000000000000000" pitchFamily="2" charset="2"/>
              </a:rPr>
              <a:t>看我在杯盘狼藉的几张桌子之间犹豫，一个女孩子走过来，用手里的筷子和盘子向门外指了指，对我建议，店门外是摆了几张桌子，那里肯定凉快，可是我固执地挑了一张桌于坐了下来，让女孩子把桌子收拾干净，然后要了六个门钉肉饼和两碗小米粥，牛肉饼和小米粥很快都端来了，热气、香味混在一起，让我食欲大振。</a:t>
            </a:r>
            <a:endParaRPr lang="zh-CN" altLang="en-US" sz="3200" b="1">
              <a:latin typeface="微软雅黑"/>
              <a:ea typeface="微软雅黑"/>
              <a:sym typeface="Wingdings" panose="05000000000000000000" pitchFamily="2" charset="2"/>
            </a:endParaRPr>
          </a:p>
          <a:p>
            <a:pPr>
              <a:lnSpc>
                <a:spcPct val="100000"/>
              </a:lnSpc>
              <a:spcBef>
                <a:spcPct val="0"/>
              </a:spcBef>
              <a:buClrTx/>
              <a:buFontTx/>
            </a:pPr>
            <a:r>
              <a:rPr lang="zh-CN" altLang="en-US" sz="3200" b="1">
                <a:latin typeface="微软雅黑"/>
                <a:ea typeface="微软雅黑"/>
                <a:sym typeface="Wingdings" panose="05000000000000000000" pitchFamily="2" charset="2"/>
              </a:rPr>
              <a:t>    往小碟子里倒了醋和辣椒油，然后在酸和辣的合奏里，</a:t>
            </a:r>
            <a:r>
              <a:rPr lang="zh-CN" altLang="en-US" sz="3200" b="1" u="sng">
                <a:solidFill>
                  <a:srgbClr val="FF0000"/>
                </a:solidFill>
                <a:latin typeface="微软雅黑"/>
                <a:ea typeface="微软雅黑"/>
                <a:sym typeface="Wingdings" panose="05000000000000000000" pitchFamily="2" charset="2"/>
              </a:rPr>
              <a:t>我把饼和粥都一扫而光，又心满，又意足。</a:t>
            </a:r>
            <a:endParaRPr lang="zh-CN" altLang="en-US" sz="3200" b="1" u="sng">
              <a:solidFill>
                <a:srgbClr val="FF0000"/>
              </a:solidFill>
              <a:latin typeface="微软雅黑"/>
              <a:ea typeface="微软雅黑"/>
              <a:sym typeface="Wingdings" panose="05000000000000000000" pitchFamily="2" charset="2"/>
            </a:endParaRPr>
          </a:p>
          <a:p>
            <a:pPr>
              <a:lnSpc>
                <a:spcPct val="100000"/>
              </a:lnSpc>
              <a:spcBef>
                <a:spcPct val="0"/>
              </a:spcBef>
              <a:buClrTx/>
              <a:buFontTx/>
            </a:pPr>
            <a:endParaRPr lang="en-US" altLang="zh-CN" sz="3200" b="1">
              <a:latin typeface="黑体" panose="02010609060101010101" charset="-122"/>
              <a:ea typeface="黑体" panose="02010609060101010101" charset="-122"/>
              <a:sym typeface="Wingdings" panose="05000000000000000000" pitchFamily="2" charset="2"/>
            </a:endParaRPr>
          </a:p>
          <a:p>
            <a:pPr>
              <a:lnSpc>
                <a:spcPct val="100000"/>
              </a:lnSpc>
              <a:spcBef>
                <a:spcPct val="0"/>
              </a:spcBef>
              <a:buClrTx/>
              <a:buFontTx/>
            </a:pPr>
            <a:endParaRPr lang="zh-CN" altLang="en-US" sz="3200" b="1">
              <a:latin typeface="黑体" panose="02010609060101010101" charset="-122"/>
              <a:ea typeface="黑体" panose="02010609060101010101" charset="-122"/>
            </a:endParaRPr>
          </a:p>
        </p:txBody>
      </p:sp>
      <p:sp>
        <p:nvSpPr>
          <p:cNvPr id="74754" name="Rectangle 6" title=""/>
          <p:cNvSpPr/>
          <p:nvPr/>
        </p:nvSpPr>
        <p:spPr>
          <a:xfrm>
            <a:off x="323850" y="115888"/>
            <a:ext cx="4824413" cy="398462"/>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FF0000"/>
              </a:solidFill>
              <a:latin typeface="黑体" panose="02010609060101010101" charset="-122"/>
              <a:ea typeface="黑体" panose="02010609060101010101" charset="-122"/>
            </a:endParaRPr>
          </a:p>
        </p:txBody>
      </p:sp>
      <p:sp>
        <p:nvSpPr>
          <p:cNvPr id="74756" name="文本框 4" title=""/>
          <p:cNvSpPr txBox="1"/>
          <p:nvPr/>
        </p:nvSpPr>
        <p:spPr>
          <a:xfrm>
            <a:off x="35243" y="5373370"/>
            <a:ext cx="9231312" cy="138366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10000"/>
              </a:spcBef>
              <a:buClrTx/>
              <a:buFontTx/>
            </a:pPr>
            <a:r>
              <a:rPr lang="en-US" altLang="zh-CN" sz="2800" b="1">
                <a:latin typeface="微软雅黑"/>
                <a:ea typeface="微软雅黑"/>
                <a:sym typeface="Wingdings" panose="05000000000000000000" pitchFamily="2" charset="2"/>
              </a:rPr>
              <a:t>1. </a:t>
            </a:r>
            <a:r>
              <a:rPr lang="zh-CN" altLang="en-US" sz="2800" b="1">
                <a:latin typeface="微软雅黑"/>
                <a:ea typeface="微软雅黑"/>
                <a:sym typeface="Wingdings" panose="05000000000000000000" pitchFamily="2" charset="2"/>
              </a:rPr>
              <a:t>文中画横线的句子可以</a:t>
            </a:r>
            <a:r>
              <a:rPr lang="zh-CN" altLang="en-US" sz="2800" b="1">
                <a:highlight>
                  <a:srgbClr val="FFFF00"/>
                </a:highlight>
                <a:latin typeface="微软雅黑"/>
                <a:ea typeface="微软雅黑"/>
                <a:sym typeface="Wingdings" panose="05000000000000000000" pitchFamily="2" charset="2"/>
              </a:rPr>
              <a:t>改写成</a:t>
            </a:r>
            <a:r>
              <a:rPr lang="en-US" altLang="zh-CN" sz="2800" b="1">
                <a:highlight>
                  <a:srgbClr val="FFFF00"/>
                </a:highlight>
                <a:latin typeface="微软雅黑"/>
                <a:ea typeface="微软雅黑"/>
                <a:sym typeface="Wingdings" panose="05000000000000000000" pitchFamily="2" charset="2"/>
              </a:rPr>
              <a:t>:</a:t>
            </a:r>
            <a:r>
              <a:rPr lang="en-US" altLang="zh-CN" sz="2800" b="1">
                <a:solidFill>
                  <a:srgbClr val="0000FF"/>
                </a:solidFill>
                <a:latin typeface="微软雅黑"/>
                <a:ea typeface="微软雅黑"/>
                <a:sym typeface="Wingdings" panose="05000000000000000000" pitchFamily="2" charset="2"/>
              </a:rPr>
              <a:t>“</a:t>
            </a:r>
            <a:r>
              <a:rPr lang="zh-CN" altLang="en-US" sz="2800" b="1">
                <a:solidFill>
                  <a:srgbClr val="0000FF"/>
                </a:solidFill>
                <a:latin typeface="微软雅黑"/>
                <a:ea typeface="微软雅黑"/>
                <a:sym typeface="Wingdings" panose="05000000000000000000" pitchFamily="2" charset="2"/>
              </a:rPr>
              <a:t>我心满意足地把饼和粥都一扫而光。” </a:t>
            </a:r>
            <a:r>
              <a:rPr lang="zh-CN" altLang="en-US" sz="2800" b="1">
                <a:latin typeface="微软雅黑"/>
                <a:ea typeface="微软雅黑"/>
                <a:sym typeface="Wingdings" panose="05000000000000000000" pitchFamily="2" charset="2"/>
              </a:rPr>
              <a:t>从语义上看二者基本相同，为什么说原文表达效果更好？（</a:t>
            </a:r>
            <a:r>
              <a:rPr lang="en-US" altLang="zh-CN" sz="2800" b="1">
                <a:latin typeface="微软雅黑"/>
                <a:ea typeface="微软雅黑"/>
                <a:sym typeface="Wingdings" panose="05000000000000000000" pitchFamily="2" charset="2"/>
              </a:rPr>
              <a:t>4</a:t>
            </a:r>
            <a:r>
              <a:rPr lang="zh-CN" altLang="en-US" sz="2800" b="1">
                <a:latin typeface="微软雅黑"/>
                <a:ea typeface="微软雅黑"/>
                <a:sym typeface="Wingdings" panose="05000000000000000000" pitchFamily="2" charset="2"/>
              </a:rPr>
              <a:t>分）</a:t>
            </a:r>
            <a:endParaRPr lang="zh-CN" altLang="en-US" sz="2800">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482" name="Rectangle 4" title=""/>
          <p:cNvSpPr/>
          <p:nvPr/>
        </p:nvSpPr>
        <p:spPr>
          <a:xfrm>
            <a:off x="200387" y="1595438"/>
            <a:ext cx="8959850" cy="4832092"/>
          </a:xfrm>
          <a:prstGeom prst="rect">
            <a:avLst/>
          </a:prstGeom>
          <a:solidFill>
            <a:schemeClr val="bg2"/>
          </a:solidFill>
          <a:ln w="28575" cap="flat" cmpd="sng">
            <a:solidFill>
              <a:srgbClr val="FF0000"/>
            </a:solidFill>
            <a:prstDash val="solid"/>
            <a:miter/>
            <a:headEnd type="none" w="med" len="med"/>
            <a:tailEnd type="none" w="med" len="med"/>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0"/>
              </a:spcBef>
              <a:buClrTx/>
              <a:buFontTx/>
            </a:pPr>
            <a:r>
              <a:rPr lang="zh-CN" altLang="en-US" sz="2800" b="1" u="sng">
                <a:solidFill>
                  <a:srgbClr val="0000FF"/>
                </a:solidFill>
                <a:latin typeface="微软雅黑"/>
                <a:ea typeface="微软雅黑"/>
                <a:sym typeface="Wingdings" panose="05000000000000000000" pitchFamily="2" charset="2"/>
              </a:rPr>
              <a:t>①强调的重点不同：</a:t>
            </a:r>
            <a:endParaRPr lang="en-US" altLang="zh-CN" sz="2800" b="1" u="sng">
              <a:solidFill>
                <a:srgbClr val="0000FF"/>
              </a:solidFill>
              <a:latin typeface="微软雅黑"/>
              <a:ea typeface="微软雅黑"/>
              <a:sym typeface="Wingdings" panose="05000000000000000000" pitchFamily="2" charset="2"/>
            </a:endParaRPr>
          </a:p>
          <a:p>
            <a:pPr>
              <a:spcBef>
                <a:spcPct val="0"/>
              </a:spcBef>
              <a:buClrTx/>
              <a:buFontTx/>
            </a:pPr>
            <a:r>
              <a:rPr lang="zh-CN" altLang="en-US" sz="2800" b="1">
                <a:solidFill>
                  <a:srgbClr val="0D0D0D"/>
                </a:solidFill>
                <a:latin typeface="微软雅黑"/>
                <a:ea typeface="微软雅黑"/>
                <a:sym typeface="Wingdings" panose="05000000000000000000" pitchFamily="2" charset="2"/>
              </a:rPr>
              <a:t>改句的重点落在“一扫而光”上，</a:t>
            </a:r>
            <a:r>
              <a:rPr lang="zh-CN" altLang="en-US" sz="2800" b="1">
                <a:solidFill>
                  <a:srgbClr val="0D0D0D"/>
                </a:solidFill>
                <a:highlight>
                  <a:srgbClr val="FFFF00"/>
                </a:highlight>
                <a:latin typeface="微软雅黑"/>
                <a:ea typeface="微软雅黑"/>
                <a:sym typeface="Wingdings" panose="05000000000000000000" pitchFamily="2" charset="2"/>
              </a:rPr>
              <a:t>强调全部吃光</a:t>
            </a:r>
            <a:r>
              <a:rPr lang="zh-CN" altLang="en-US" sz="2800" b="1">
                <a:solidFill>
                  <a:srgbClr val="0D0D0D"/>
                </a:solidFill>
                <a:latin typeface="微软雅黑"/>
                <a:ea typeface="微软雅黑"/>
                <a:sym typeface="Wingdings" panose="05000000000000000000" pitchFamily="2" charset="2"/>
              </a:rPr>
              <a:t>；</a:t>
            </a:r>
            <a:endParaRPr lang="en-US" altLang="zh-CN" sz="2800" b="1">
              <a:solidFill>
                <a:srgbClr val="0D0D0D"/>
              </a:solidFill>
              <a:latin typeface="微软雅黑"/>
              <a:ea typeface="微软雅黑"/>
              <a:sym typeface="Wingdings" panose="05000000000000000000" pitchFamily="2" charset="2"/>
            </a:endParaRPr>
          </a:p>
          <a:p>
            <a:pPr>
              <a:spcBef>
                <a:spcPct val="0"/>
              </a:spcBef>
              <a:buClrTx/>
              <a:buFontTx/>
            </a:pPr>
            <a:r>
              <a:rPr lang="zh-CN" altLang="en-US" sz="2800" b="1">
                <a:solidFill>
                  <a:srgbClr val="0D0D0D"/>
                </a:solidFill>
                <a:latin typeface="微软雅黑"/>
                <a:ea typeface="微软雅黑"/>
                <a:sym typeface="Wingdings" panose="05000000000000000000" pitchFamily="2" charset="2"/>
              </a:rPr>
              <a:t>原句的重点落在“心满意足”上，</a:t>
            </a:r>
            <a:r>
              <a:rPr lang="zh-CN" altLang="en-US" sz="2800" b="1">
                <a:solidFill>
                  <a:srgbClr val="0D0D0D"/>
                </a:solidFill>
                <a:highlight>
                  <a:srgbClr val="FFFF00"/>
                </a:highlight>
                <a:latin typeface="微软雅黑"/>
                <a:ea typeface="微软雅黑"/>
                <a:sym typeface="Wingdings" panose="05000000000000000000" pitchFamily="2" charset="2"/>
              </a:rPr>
              <a:t>强调吃过肉饼之后的满足感更符合原文的逻辑。</a:t>
            </a:r>
            <a:endParaRPr lang="zh-CN" altLang="en-US" sz="2800" b="1">
              <a:solidFill>
                <a:srgbClr val="0D0D0D"/>
              </a:solidFill>
              <a:highlight>
                <a:srgbClr val="FFFF00"/>
              </a:highlight>
              <a:latin typeface="微软雅黑"/>
              <a:ea typeface="微软雅黑"/>
              <a:sym typeface="Wingdings" panose="05000000000000000000" pitchFamily="2" charset="2"/>
            </a:endParaRPr>
          </a:p>
          <a:p>
            <a:pPr>
              <a:spcBef>
                <a:spcPct val="0"/>
              </a:spcBef>
              <a:buClrTx/>
              <a:buFontTx/>
            </a:pPr>
            <a:r>
              <a:rPr lang="zh-CN" altLang="en-US" sz="2800" b="1" u="sng">
                <a:solidFill>
                  <a:srgbClr val="0000FF"/>
                </a:solidFill>
                <a:latin typeface="微软雅黑"/>
                <a:ea typeface="微软雅黑"/>
                <a:sym typeface="Wingdings" panose="05000000000000000000" pitchFamily="2" charset="2"/>
              </a:rPr>
              <a:t>②语体风格不同：</a:t>
            </a:r>
            <a:endParaRPr lang="en-US" altLang="zh-CN" sz="2800" b="1" u="sng">
              <a:solidFill>
                <a:srgbClr val="0000FF"/>
              </a:solidFill>
              <a:latin typeface="微软雅黑"/>
              <a:ea typeface="微软雅黑"/>
              <a:sym typeface="Wingdings" panose="05000000000000000000" pitchFamily="2" charset="2"/>
            </a:endParaRPr>
          </a:p>
          <a:p>
            <a:pPr>
              <a:spcBef>
                <a:spcPct val="0"/>
              </a:spcBef>
              <a:buClrTx/>
              <a:buFontTx/>
            </a:pPr>
            <a:r>
              <a:rPr lang="zh-CN" altLang="en-US" sz="2800" b="1">
                <a:solidFill>
                  <a:srgbClr val="0D0D0D"/>
                </a:solidFill>
                <a:latin typeface="微软雅黑"/>
                <a:ea typeface="微软雅黑"/>
                <a:sym typeface="Wingdings" panose="05000000000000000000" pitchFamily="2" charset="2"/>
              </a:rPr>
              <a:t>改句比较普通；</a:t>
            </a:r>
            <a:endParaRPr lang="en-US" altLang="zh-CN" sz="2800" b="1">
              <a:solidFill>
                <a:srgbClr val="0D0D0D"/>
              </a:solidFill>
              <a:latin typeface="微软雅黑"/>
              <a:ea typeface="微软雅黑"/>
              <a:sym typeface="Wingdings" panose="05000000000000000000" pitchFamily="2" charset="2"/>
            </a:endParaRPr>
          </a:p>
          <a:p>
            <a:pPr>
              <a:spcBef>
                <a:spcPct val="0"/>
              </a:spcBef>
              <a:buClrTx/>
              <a:buFontTx/>
            </a:pPr>
            <a:r>
              <a:rPr lang="zh-CN" altLang="en-US" sz="2800" b="1">
                <a:solidFill>
                  <a:srgbClr val="0D0D0D"/>
                </a:solidFill>
                <a:latin typeface="微软雅黑"/>
                <a:ea typeface="微软雅黑"/>
                <a:sym typeface="Wingdings" panose="05000000000000000000" pitchFamily="2" charset="2"/>
              </a:rPr>
              <a:t>原句更口语化，活泼俏皮，和整个文段的文风更和谐。</a:t>
            </a:r>
            <a:endParaRPr lang="zh-CN" altLang="en-US" sz="2800" b="1">
              <a:solidFill>
                <a:srgbClr val="0D0D0D"/>
              </a:solidFill>
              <a:latin typeface="微软雅黑"/>
              <a:ea typeface="微软雅黑"/>
              <a:sym typeface="Wingdings" panose="05000000000000000000" pitchFamily="2" charset="2"/>
            </a:endParaRPr>
          </a:p>
          <a:p>
            <a:pPr>
              <a:spcBef>
                <a:spcPct val="0"/>
              </a:spcBef>
              <a:buClrTx/>
              <a:buFontTx/>
            </a:pPr>
            <a:r>
              <a:rPr lang="zh-CN" altLang="en-US" sz="2800" b="1" u="sng">
                <a:solidFill>
                  <a:srgbClr val="0000FF"/>
                </a:solidFill>
                <a:latin typeface="微软雅黑"/>
                <a:ea typeface="微软雅黑"/>
                <a:sym typeface="Wingdings" panose="05000000000000000000" pitchFamily="2" charset="2"/>
              </a:rPr>
              <a:t>③适用的位置不同：</a:t>
            </a:r>
            <a:endParaRPr lang="en-US" altLang="zh-CN" sz="2800" b="1" u="sng">
              <a:solidFill>
                <a:srgbClr val="0000FF"/>
              </a:solidFill>
              <a:latin typeface="微软雅黑"/>
              <a:ea typeface="微软雅黑"/>
              <a:sym typeface="Wingdings" panose="05000000000000000000" pitchFamily="2" charset="2"/>
            </a:endParaRPr>
          </a:p>
          <a:p>
            <a:pPr>
              <a:spcBef>
                <a:spcPct val="0"/>
              </a:spcBef>
              <a:buClrTx/>
              <a:buFontTx/>
            </a:pPr>
            <a:r>
              <a:rPr lang="zh-CN" altLang="en-US" sz="2800" b="1">
                <a:solidFill>
                  <a:srgbClr val="0D0D0D"/>
                </a:solidFill>
                <a:latin typeface="微软雅黑"/>
                <a:ea typeface="微软雅黑"/>
                <a:sym typeface="Wingdings" panose="05000000000000000000" pitchFamily="2" charset="2"/>
              </a:rPr>
              <a:t>改句用来结束文段，似乎话还没说完；</a:t>
            </a:r>
            <a:endParaRPr lang="en-US" altLang="zh-CN" sz="2800" b="1">
              <a:solidFill>
                <a:srgbClr val="0D0D0D"/>
              </a:solidFill>
              <a:latin typeface="微软雅黑"/>
              <a:ea typeface="微软雅黑"/>
              <a:sym typeface="Wingdings" panose="05000000000000000000" pitchFamily="2" charset="2"/>
            </a:endParaRPr>
          </a:p>
          <a:p>
            <a:pPr>
              <a:spcBef>
                <a:spcPct val="0"/>
              </a:spcBef>
              <a:buClrTx/>
              <a:buFontTx/>
            </a:pPr>
            <a:r>
              <a:rPr lang="zh-CN" altLang="en-US" sz="2800" b="1">
                <a:solidFill>
                  <a:srgbClr val="0D0D0D"/>
                </a:solidFill>
                <a:latin typeface="微软雅黑"/>
                <a:ea typeface="微软雅黑"/>
                <a:sym typeface="Wingdings" panose="05000000000000000000" pitchFamily="2" charset="2"/>
              </a:rPr>
              <a:t>原句把“心满意足”拆开放在句子最后，语气舒缓，适合做段落的结尾。</a:t>
            </a:r>
            <a:endParaRPr lang="zh-CN" altLang="en-US" sz="2800" b="1">
              <a:solidFill>
                <a:srgbClr val="0D0D0D"/>
              </a:solidFill>
              <a:latin typeface="微软雅黑"/>
              <a:ea typeface="微软雅黑"/>
            </a:endParaRPr>
          </a:p>
        </p:txBody>
      </p:sp>
      <p:sp>
        <p:nvSpPr>
          <p:cNvPr id="73730" name="Rectangle 6" title=""/>
          <p:cNvSpPr/>
          <p:nvPr/>
        </p:nvSpPr>
        <p:spPr>
          <a:xfrm>
            <a:off x="290874" y="153987"/>
            <a:ext cx="8778875" cy="1296988"/>
          </a:xfrm>
          <a:prstGeom prst="rect">
            <a:avLst/>
          </a:prstGeom>
          <a:noFill/>
          <a:ln w="19050" cap="flat" cmpd="sng">
            <a:solidFill>
              <a:srgbClr val="FF0000"/>
            </a:solidFill>
            <a:prstDash val="solid"/>
            <a:miter/>
            <a:headEnd type="none" w="med" len="med"/>
            <a:tailEnd type="none" w="med" len="med"/>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5000"/>
              </a:lnSpc>
              <a:spcBef>
                <a:spcPct val="10000"/>
              </a:spcBef>
            </a:pPr>
            <a:r>
              <a:rPr lang="zh-CN" altLang="en-US" sz="2800" b="1">
                <a:solidFill>
                  <a:srgbClr val="FF0000"/>
                </a:solidFill>
                <a:latin typeface="微软雅黑"/>
                <a:ea typeface="微软雅黑"/>
              </a:rPr>
              <a:t>（原句）我把饼和粥都一扫而光，又心满，又意足。</a:t>
            </a:r>
            <a:endParaRPr lang="zh-CN" altLang="en-US" sz="2800" b="1">
              <a:solidFill>
                <a:srgbClr val="FF0000"/>
              </a:solidFill>
              <a:latin typeface="微软雅黑"/>
              <a:ea typeface="微软雅黑"/>
            </a:endParaRPr>
          </a:p>
          <a:p>
            <a:pPr>
              <a:lnSpc>
                <a:spcPct val="135000"/>
              </a:lnSpc>
              <a:spcBef>
                <a:spcPct val="10000"/>
              </a:spcBef>
            </a:pPr>
            <a:r>
              <a:rPr lang="zh-CN" altLang="en-US" sz="2800" b="1">
                <a:solidFill>
                  <a:srgbClr val="0000FF"/>
                </a:solidFill>
                <a:latin typeface="微软雅黑"/>
                <a:ea typeface="微软雅黑"/>
              </a:rPr>
              <a:t>（改句）我心满意足地把饼和粥都一扫而光。</a:t>
            </a:r>
            <a:endParaRPr lang="zh-CN" altLang="en-US" sz="2800" b="1">
              <a:solidFill>
                <a:srgbClr val="0000FF"/>
              </a:solidFill>
              <a:latin typeface="微软雅黑"/>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 presetClass="entr" presetSubtype="16" dur="2000" fill="hold" nodeType="clickEffect">
                                  <p:stCondLst>
                                    <p:cond delay="0"/>
                                  </p:stCondLst>
                                  <p:childTnLst>
                                    <p:set>
                                      <p:cBhvr>
                                        <p:cTn id="6" dur="1" fill="hold">
                                          <p:stCondLst>
                                            <p:cond delay="0"/>
                                          </p:stCondLst>
                                        </p:cTn>
                                        <p:tgtEl>
                                          <p:spTgt spid="20482">
                                            <p:txEl>
                                              <p:pRg st="1" end="1"/>
                                            </p:txEl>
                                          </p:spTgt>
                                        </p:tgtEl>
                                        <p:attrNameLst>
                                          <p:attrName>style.visibility</p:attrName>
                                        </p:attrNameLst>
                                      </p:cBhvr>
                                      <p:to>
                                        <p:strVal val="visible"/>
                                      </p:to>
                                    </p:set>
                                    <p:animEffect transition="in" filter="box(in)">
                                      <p:cBhvr>
                                        <p:cTn id="7" dur="2000"/>
                                        <p:tgtEl>
                                          <p:spTgt spid="20482">
                                            <p:txEl>
                                              <p:pRg st="1" end="1"/>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2000" fill="hold" nodeType="clickEffect">
                                  <p:stCondLst>
                                    <p:cond delay="0"/>
                                  </p:stCondLst>
                                  <p:childTnLst>
                                    <p:set>
                                      <p:cBhvr>
                                        <p:cTn id="11" dur="1" fill="hold">
                                          <p:stCondLst>
                                            <p:cond delay="0"/>
                                          </p:stCondLst>
                                        </p:cTn>
                                        <p:tgtEl>
                                          <p:spTgt spid="20482">
                                            <p:txEl>
                                              <p:pRg st="2" end="2"/>
                                            </p:txEl>
                                          </p:spTgt>
                                        </p:tgtEl>
                                        <p:attrNameLst>
                                          <p:attrName>style.visibility</p:attrName>
                                        </p:attrNameLst>
                                      </p:cBhvr>
                                      <p:to>
                                        <p:strVal val="visible"/>
                                      </p:to>
                                    </p:set>
                                    <p:animEffect transition="in" filter="box(in)">
                                      <p:cBhvr>
                                        <p:cTn id="12" dur="2000"/>
                                        <p:tgtEl>
                                          <p:spTgt spid="20482">
                                            <p:txEl>
                                              <p:pRg st="2" end="2"/>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5" presetClass="entr" presetSubtype="10" dur="500" fill="hold" nodeType="clickEffect">
                                  <p:stCondLst>
                                    <p:cond delay="0"/>
                                  </p:stCondLst>
                                  <p:childTnLst>
                                    <p:set>
                                      <p:cBhvr>
                                        <p:cTn id="16" dur="1" fill="hold">
                                          <p:stCondLst>
                                            <p:cond delay="0"/>
                                          </p:stCondLst>
                                        </p:cTn>
                                        <p:tgtEl>
                                          <p:spTgt spid="20482">
                                            <p:txEl>
                                              <p:pRg st="4" end="4"/>
                                            </p:txEl>
                                          </p:spTgt>
                                        </p:tgtEl>
                                        <p:attrNameLst>
                                          <p:attrName>style.visibility</p:attrName>
                                        </p:attrNameLst>
                                      </p:cBhvr>
                                      <p:to>
                                        <p:strVal val="visible"/>
                                      </p:to>
                                    </p:set>
                                    <p:animEffect transition="in" filter="checkerboard(across)">
                                      <p:cBhvr>
                                        <p:cTn id="17" dur="500"/>
                                        <p:tgtEl>
                                          <p:spTgt spid="20482">
                                            <p:txEl>
                                              <p:pRg st="4" end="4"/>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5" presetClass="entr" presetSubtype="10" dur="500" fill="hold" nodeType="clickEffect">
                                  <p:stCondLst>
                                    <p:cond delay="0"/>
                                  </p:stCondLst>
                                  <p:childTnLst>
                                    <p:set>
                                      <p:cBhvr>
                                        <p:cTn id="21" dur="1" fill="hold">
                                          <p:stCondLst>
                                            <p:cond delay="0"/>
                                          </p:stCondLst>
                                        </p:cTn>
                                        <p:tgtEl>
                                          <p:spTgt spid="20482">
                                            <p:txEl>
                                              <p:pRg st="5" end="5"/>
                                            </p:txEl>
                                          </p:spTgt>
                                        </p:tgtEl>
                                        <p:attrNameLst>
                                          <p:attrName>style.visibility</p:attrName>
                                        </p:attrNameLst>
                                      </p:cBhvr>
                                      <p:to>
                                        <p:strVal val="visible"/>
                                      </p:to>
                                    </p:set>
                                    <p:animEffect transition="in" filter="checkerboard(across)">
                                      <p:cBhvr>
                                        <p:cTn id="22" dur="500"/>
                                        <p:tgtEl>
                                          <p:spTgt spid="20482">
                                            <p:txEl>
                                              <p:pRg st="5" end="5"/>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4" presetClass="entr" presetSubtype="16" dur="2000" fill="hold" nodeType="clickEffect">
                                  <p:stCondLst>
                                    <p:cond delay="0"/>
                                  </p:stCondLst>
                                  <p:childTnLst>
                                    <p:set>
                                      <p:cBhvr>
                                        <p:cTn id="26" dur="1" fill="hold">
                                          <p:stCondLst>
                                            <p:cond delay="0"/>
                                          </p:stCondLst>
                                        </p:cTn>
                                        <p:tgtEl>
                                          <p:spTgt spid="20482">
                                            <p:txEl>
                                              <p:pRg st="7" end="7"/>
                                            </p:txEl>
                                          </p:spTgt>
                                        </p:tgtEl>
                                        <p:attrNameLst>
                                          <p:attrName>style.visibility</p:attrName>
                                        </p:attrNameLst>
                                      </p:cBhvr>
                                      <p:to>
                                        <p:strVal val="visible"/>
                                      </p:to>
                                    </p:set>
                                    <p:animEffect transition="in" filter="box(in)">
                                      <p:cBhvr>
                                        <p:cTn id="27" dur="2000"/>
                                        <p:tgtEl>
                                          <p:spTgt spid="20482">
                                            <p:txEl>
                                              <p:pRg st="7" end="7"/>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4" presetClass="entr" presetSubtype="16" dur="2000" fill="hold" nodeType="clickEffect">
                                  <p:stCondLst>
                                    <p:cond delay="0"/>
                                  </p:stCondLst>
                                  <p:childTnLst>
                                    <p:set>
                                      <p:cBhvr>
                                        <p:cTn id="31" dur="1" fill="hold">
                                          <p:stCondLst>
                                            <p:cond delay="0"/>
                                          </p:stCondLst>
                                        </p:cTn>
                                        <p:tgtEl>
                                          <p:spTgt spid="20482">
                                            <p:txEl>
                                              <p:pRg st="8" end="8"/>
                                            </p:txEl>
                                          </p:spTgt>
                                        </p:tgtEl>
                                        <p:attrNameLst>
                                          <p:attrName>style.visibility</p:attrName>
                                        </p:attrNameLst>
                                      </p:cBhvr>
                                      <p:to>
                                        <p:strVal val="visible"/>
                                      </p:to>
                                    </p:set>
                                    <p:animEffect transition="in" filter="box(in)">
                                      <p:cBhvr>
                                        <p:cTn id="32" dur="2000"/>
                                        <p:tgtEl>
                                          <p:spTgt spid="2048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107504" y="188640"/>
            <a:ext cx="9036496" cy="6120680"/>
          </a:xfrm>
        </p:spPr>
        <p:txBody>
          <a:bodyPr>
            <a:normAutofit fontScale="92500" lnSpcReduction="20000"/>
          </a:bodyPr>
          <a:lstStyle/>
          <a:p>
            <a:pPr marL="0" indent="0">
              <a:lnSpc>
                <a:spcPct val="120000"/>
              </a:lnSpc>
              <a:spcAft>
                <a:spcPct val="0"/>
              </a:spcAft>
              <a:buNone/>
            </a:pPr>
            <a:r>
              <a:rPr lang="zh-CN" altLang="en-US" sz="3200">
                <a:latin typeface="微软雅黑 Light" panose="020b0502040204020203" charset="-122"/>
                <a:ea typeface="微软雅黑 Light" panose="020b0502040204020203" charset="-122"/>
                <a:cs typeface="微软雅黑 Light" panose="020b0502040204020203" charset="-122"/>
              </a:rPr>
              <a:t>    </a:t>
            </a:r>
            <a:r>
              <a:rPr lang="zh-CN" altLang="en-US" sz="3500" b="1" u="sng">
                <a:highlight>
                  <a:srgbClr val="FFFF00"/>
                </a:highlight>
                <a:latin typeface="微软雅黑 Light" panose="020b0502040204020203" charset="-122"/>
                <a:ea typeface="微软雅黑 Light" panose="020b0502040204020203" charset="-122"/>
                <a:cs typeface="微软雅黑 Light" panose="020b0502040204020203" charset="-122"/>
              </a:rPr>
              <a:t>辞要好，字要好，款式要好</a:t>
            </a:r>
            <a:r>
              <a:rPr lang="zh-CN" altLang="en-US" sz="3500" b="1">
                <a:latin typeface="微软雅黑 Light" panose="020b0502040204020203" charset="-122"/>
                <a:ea typeface="微软雅黑 Light" panose="020b0502040204020203" charset="-122"/>
                <a:cs typeface="微软雅黑 Light" panose="020b0502040204020203" charset="-122"/>
              </a:rPr>
              <a:t>，要和画的内容、形式、风格恰相配称，使题词成为画的一个有机的部分，这实在不是容易的事。而且据我自己的经验，好的画确实是比较好题。要打个不士分伦类的比譬吧，就好像好的马比较好骑那样。经受过训练的马，只要略通骑术，它差不多事事可以如人意。即使你是初次学骑，它也不会让你十分着难。没有经过训练的劣马，那是不敢领教的。</a:t>
            </a:r>
            <a:endParaRPr lang="en-US" altLang="zh-CN" sz="3500" b="1">
              <a:latin typeface="微软雅黑 Light" panose="020b0502040204020203" charset="-122"/>
              <a:ea typeface="微软雅黑 Light" panose="020b0502040204020203" charset="-122"/>
              <a:cs typeface="微软雅黑 Light" panose="020b0502040204020203" charset="-122"/>
            </a:endParaRPr>
          </a:p>
          <a:p>
            <a:pPr marL="0" indent="0">
              <a:lnSpc>
                <a:spcPct val="120000"/>
              </a:lnSpc>
              <a:spcAft>
                <a:spcPct val="0"/>
              </a:spcAft>
              <a:buNone/>
            </a:pPr>
            <a:endParaRPr lang="en-US" altLang="zh-CN" sz="3500" b="1">
              <a:highlight>
                <a:srgbClr val="FFFF00"/>
              </a:highlight>
              <a:latin typeface="微软雅黑 Light" panose="020b0502040204020203" charset="-122"/>
              <a:ea typeface="微软雅黑 Light" panose="020b0502040204020203" charset="-122"/>
              <a:cs typeface="微软雅黑 Light" panose="020b0502040204020203" charset="-122"/>
            </a:endParaRPr>
          </a:p>
          <a:p>
            <a:pPr marL="0" indent="0">
              <a:lnSpc>
                <a:spcPct val="120000"/>
              </a:lnSpc>
              <a:spcAft>
                <a:spcPct val="0"/>
              </a:spcAft>
              <a:buNone/>
            </a:pPr>
            <a:r>
              <a:rPr lang="zh-CN" altLang="en-US" sz="3500" b="1">
                <a:highlight>
                  <a:srgbClr val="FFFF00"/>
                </a:highlight>
                <a:latin typeface="微软雅黑 Light" panose="020b0502040204020203" charset="-122"/>
                <a:ea typeface="微软雅黑 Light" panose="020b0502040204020203" charset="-122"/>
                <a:cs typeface="微软雅黑 Light" panose="020b0502040204020203" charset="-122"/>
              </a:rPr>
              <a:t>（</a:t>
            </a:r>
            <a:r>
              <a:rPr lang="en-US" altLang="zh-CN" sz="3500" b="1">
                <a:highlight>
                  <a:srgbClr val="FFFF00"/>
                </a:highlight>
                <a:latin typeface="微软雅黑 Light" panose="020b0502040204020203" charset="-122"/>
                <a:ea typeface="微软雅黑 Light" panose="020b0502040204020203" charset="-122"/>
                <a:cs typeface="微软雅黑 Light" panose="020b0502040204020203" charset="-122"/>
              </a:rPr>
              <a:t>2023</a:t>
            </a:r>
            <a:r>
              <a:rPr lang="zh-CN" altLang="en-US" sz="3500" b="1">
                <a:highlight>
                  <a:srgbClr val="FFFF00"/>
                </a:highlight>
                <a:latin typeface="微软雅黑 Light" panose="020b0502040204020203" charset="-122"/>
                <a:ea typeface="微软雅黑 Light" panose="020b0502040204020203" charset="-122"/>
                <a:cs typeface="微软雅黑 Light" panose="020b0502040204020203" charset="-122"/>
              </a:rPr>
              <a:t>届广州一模）</a:t>
            </a:r>
            <a:r>
              <a:rPr lang="en-US" altLang="zh-CN" sz="3500" b="1">
                <a:highlight>
                  <a:srgbClr val="FFFF00"/>
                </a:highlight>
                <a:latin typeface="微软雅黑 Light" panose="020b0502040204020203" charset="-122"/>
                <a:ea typeface="微软雅黑 Light" panose="020b0502040204020203" charset="-122"/>
                <a:cs typeface="微软雅黑 Light" panose="020b0502040204020203" charset="-122"/>
              </a:rPr>
              <a:t>1</a:t>
            </a:r>
            <a:r>
              <a:rPr lang="zh-CN" altLang="en-US" sz="3500" b="1">
                <a:latin typeface="微软雅黑 Light" panose="020b0502040204020203" charset="-122"/>
                <a:ea typeface="微软雅黑 Light" panose="020b0502040204020203" charset="-122"/>
                <a:cs typeface="微软雅黑 Light" panose="020b0502040204020203" charset="-122"/>
              </a:rPr>
              <a:t>9．文中画横线的句子可以改写成:“辞、字、款式要好。”从语义上看二者基本相同，为什么说原文表达效果更好?(4 分)</a:t>
            </a:r>
            <a:endParaRPr lang="zh-CN" altLang="en-US" sz="3500" b="1">
              <a:latin typeface="微软雅黑 Light" panose="020b0502040204020203" charset="-122"/>
              <a:ea typeface="微软雅黑 Light" panose="020b0502040204020203" charset="-122"/>
              <a:cs typeface="微软雅黑 Light" panose="020b0502040204020203" charset="-122"/>
            </a:endParaRPr>
          </a:p>
          <a:p>
            <a:pPr marL="0" indent="0">
              <a:lnSpc>
                <a:spcPct val="110000"/>
              </a:lnSpc>
              <a:buNone/>
            </a:pPr>
            <a:endParaRPr lang="zh-CN" altLang="en-US" sz="1800">
              <a:latin typeface="微软雅黑 Light" panose="020b0502040204020203" charset="-122"/>
              <a:ea typeface="微软雅黑 Light" panose="020b0502040204020203" charset="-122"/>
              <a:cs typeface="微软雅黑 Light" panose="020b0502040204020203"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0" y="23912"/>
            <a:ext cx="9144476" cy="5143976"/>
          </a:xfrm>
        </p:spPr>
        <p:txBody>
          <a:bodyPr>
            <a:normAutofit/>
          </a:bodyPr>
          <a:lstStyle/>
          <a:p>
            <a:pPr marL="0" indent="0">
              <a:lnSpc>
                <a:spcPct val="110000"/>
              </a:lnSpc>
              <a:buNone/>
            </a:pPr>
            <a:r>
              <a:rPr lang="zh-CN" altLang="en-US" sz="2700" b="1">
                <a:highlight>
                  <a:srgbClr val="FFFF00"/>
                </a:highlight>
                <a:latin typeface="微软雅黑 Light" panose="020b0502040204020203" charset="-122"/>
                <a:ea typeface="微软雅黑 Light" panose="020b0502040204020203" charset="-122"/>
                <a:cs typeface="微软雅黑 Light" panose="020b0502040204020203" charset="-122"/>
              </a:rPr>
              <a:t>（</a:t>
            </a:r>
            <a:r>
              <a:rPr lang="en-US" altLang="zh-CN" sz="2700" b="1">
                <a:highlight>
                  <a:srgbClr val="FFFF00"/>
                </a:highlight>
                <a:latin typeface="微软雅黑 Light" panose="020b0502040204020203" charset="-122"/>
                <a:ea typeface="微软雅黑 Light" panose="020b0502040204020203" charset="-122"/>
                <a:cs typeface="微软雅黑 Light" panose="020b0502040204020203" charset="-122"/>
              </a:rPr>
              <a:t>2023</a:t>
            </a:r>
            <a:r>
              <a:rPr lang="zh-CN" altLang="en-US" sz="2700" b="1">
                <a:highlight>
                  <a:srgbClr val="FFFF00"/>
                </a:highlight>
                <a:latin typeface="微软雅黑 Light" panose="020b0502040204020203" charset="-122"/>
                <a:ea typeface="微软雅黑 Light" panose="020b0502040204020203" charset="-122"/>
                <a:cs typeface="微软雅黑 Light" panose="020b0502040204020203" charset="-122"/>
              </a:rPr>
              <a:t>届广州一模）</a:t>
            </a:r>
            <a:r>
              <a:rPr lang="en-US" altLang="zh-CN" sz="2700" b="1">
                <a:highlight>
                  <a:srgbClr val="FFFF00"/>
                </a:highlight>
                <a:latin typeface="微软雅黑 Light" panose="020b0502040204020203" charset="-122"/>
                <a:ea typeface="微软雅黑 Light" panose="020b0502040204020203" charset="-122"/>
                <a:cs typeface="微软雅黑 Light" panose="020b0502040204020203" charset="-122"/>
              </a:rPr>
              <a:t>1</a:t>
            </a:r>
            <a:r>
              <a:rPr lang="zh-CN" altLang="en-US" sz="2700" b="1">
                <a:latin typeface="微软雅黑 Light" panose="020b0502040204020203" charset="-122"/>
                <a:ea typeface="微软雅黑 Light" panose="020b0502040204020203" charset="-122"/>
                <a:cs typeface="微软雅黑 Light" panose="020b0502040204020203" charset="-122"/>
              </a:rPr>
              <a:t>9．文中画横线的句子可以改写成:“辞、字、款式要好。”从语义上看二者基本相同，为什么说原文表达效果更好?(4 分)</a:t>
            </a:r>
            <a:endParaRPr lang="zh-CN" altLang="en-US" sz="2700" b="1">
              <a:latin typeface="微软雅黑 Light" panose="020b0502040204020203" charset="-122"/>
              <a:ea typeface="微软雅黑 Light" panose="020b0502040204020203" charset="-122"/>
              <a:cs typeface="微软雅黑 Light" panose="020b0502040204020203" charset="-122"/>
            </a:endParaRPr>
          </a:p>
          <a:p>
            <a:pPr marL="0" indent="0">
              <a:lnSpc>
                <a:spcPct val="110000"/>
              </a:lnSpc>
              <a:buNone/>
            </a:pPr>
            <a:r>
              <a:rPr lang="en-US" altLang="zh-CN" sz="2700" b="1">
                <a:latin typeface="微软雅黑 Light" panose="020b0502040204020203" charset="-122"/>
                <a:ea typeface="微软雅黑 Light" panose="020b0502040204020203" charset="-122"/>
                <a:cs typeface="微软雅黑 Light" panose="020b0502040204020203" charset="-122"/>
              </a:rPr>
              <a:t>        </a:t>
            </a:r>
            <a:r>
              <a:rPr lang="en-US" altLang="zh-CN" sz="2700" b="1" err="1">
                <a:highlight>
                  <a:srgbClr val="FFFF00"/>
                </a:highlight>
                <a:latin typeface="楷体" panose="02010609060101010101" charset="-122"/>
                <a:ea typeface="楷体" panose="02010609060101010101" charset="-122"/>
                <a:cs typeface="微软雅黑 Light" panose="020b0502040204020203" charset="-122"/>
              </a:rPr>
              <a:t>辞要好，字要好，款式要好</a:t>
            </a:r>
            <a:r>
              <a:rPr lang="zh-CN" altLang="en-US" sz="2700" b="1">
                <a:highlight>
                  <a:srgbClr val="FFFF00"/>
                </a:highlight>
                <a:latin typeface="楷体" panose="02010609060101010101" charset="-122"/>
                <a:ea typeface="楷体" panose="02010609060101010101" charset="-122"/>
                <a:cs typeface="微软雅黑 Light" panose="020b0502040204020203" charset="-122"/>
              </a:rPr>
              <a:t>（原文）</a:t>
            </a:r>
            <a:endParaRPr lang="en-US" altLang="zh-CN" sz="2700" b="1">
              <a:highlight>
                <a:srgbClr val="FFFF00"/>
              </a:highlight>
              <a:latin typeface="楷体" panose="02010609060101010101" charset="-122"/>
              <a:ea typeface="楷体" panose="02010609060101010101" charset="-122"/>
              <a:cs typeface="微软雅黑 Light" panose="020b0502040204020203" charset="-122"/>
            </a:endParaRPr>
          </a:p>
          <a:p>
            <a:pPr marL="0" indent="0">
              <a:lnSpc>
                <a:spcPct val="110000"/>
              </a:lnSpc>
              <a:buNone/>
            </a:pPr>
            <a:r>
              <a:rPr lang="zh-CN" altLang="en-US" sz="2700" b="1">
                <a:latin typeface="微软雅黑 Light" panose="020b0502040204020203" charset="-122"/>
                <a:ea typeface="微软雅黑 Light" panose="020b0502040204020203" charset="-122"/>
                <a:cs typeface="微软雅黑 Light" panose="020b0502040204020203" charset="-122"/>
              </a:rPr>
              <a:t>        改写成:“辞、字、款式要好。”</a:t>
            </a:r>
            <a:endParaRPr lang="en-US" altLang="zh-CN" sz="2700" b="1">
              <a:highlight>
                <a:srgbClr val="FFFF00"/>
              </a:highlight>
              <a:latin typeface="楷体" panose="02010609060101010101" charset="-122"/>
              <a:ea typeface="楷体" panose="02010609060101010101" charset="-122"/>
              <a:cs typeface="微软雅黑 Light" panose="020b0502040204020203" charset="-122"/>
            </a:endParaRPr>
          </a:p>
        </p:txBody>
      </p:sp>
      <p:sp>
        <p:nvSpPr>
          <p:cNvPr id="2" name="文本框 1" title=""/>
          <p:cNvSpPr txBox="1"/>
          <p:nvPr/>
        </p:nvSpPr>
        <p:spPr>
          <a:xfrm>
            <a:off x="237172" y="2963213"/>
            <a:ext cx="8558213" cy="1107996"/>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300" b="1">
                <a:solidFill>
                  <a:srgbClr val="FF0000"/>
                </a:solidFill>
              </a:rPr>
              <a:t>①原文用三个短句， 语义层进， 有强调作用；</a:t>
            </a:r>
            <a:endParaRPr lang="en-US" altLang="zh-CN" sz="3300" b="1">
              <a:solidFill>
                <a:srgbClr val="FF0000"/>
              </a:solidFill>
            </a:endParaRPr>
          </a:p>
          <a:p>
            <a:r>
              <a:rPr lang="zh-CN" altLang="en-US" sz="3300">
                <a:solidFill>
                  <a:srgbClr val="FF0000"/>
                </a:solidFill>
              </a:rPr>
              <a:t> </a:t>
            </a:r>
            <a:endParaRPr lang="zh-CN" altLang="en-US" sz="3300">
              <a:solidFill>
                <a:srgbClr val="FF0000"/>
              </a:solidFill>
            </a:endParaRPr>
          </a:p>
        </p:txBody>
      </p:sp>
      <p:sp>
        <p:nvSpPr>
          <p:cNvPr id="4" name="文本框 3" title=""/>
          <p:cNvSpPr txBox="1"/>
          <p:nvPr/>
        </p:nvSpPr>
        <p:spPr>
          <a:xfrm>
            <a:off x="45606" y="4498474"/>
            <a:ext cx="8768715" cy="1938992"/>
          </a:xfrm>
          <a:prstGeom prst="rect">
            <a:avLst/>
          </a:prstGeom>
          <a:noFill/>
          <a:ln w="12700" cmpd="sng">
            <a:solidFill>
              <a:schemeClr val="accent1">
                <a:shade val="50000"/>
              </a:schemeClr>
            </a:solidFill>
            <a:prstDash val="solid"/>
          </a:ln>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252EEB"/>
                </a:solidFill>
              </a:rPr>
              <a:t>内容 2 分，答出 “起强调、突出……作用” ，得 1 分；写出强调的具体内容，得 1 分。</a:t>
            </a:r>
            <a:endParaRPr lang="zh-CN" altLang="en-US" sz="2400" b="1">
              <a:solidFill>
                <a:srgbClr val="252EEB"/>
              </a:solidFill>
            </a:endParaRPr>
          </a:p>
          <a:p>
            <a:r>
              <a:rPr lang="zh-CN" altLang="en-US" sz="2400" b="1">
                <a:solidFill>
                  <a:srgbClr val="252EEB"/>
                </a:solidFill>
              </a:rPr>
              <a:t>形式 2 分，可从修辞、句式、句法等方面分析，答出排比、反复、 短句、整句等 (不重 复得分) ，得 1 分； 相应答出其效果(如富有节奏感、有音韵之美、节奏舒缓等) ，得 1 分；</a:t>
            </a:r>
            <a:endParaRPr lang="zh-CN" altLang="en-US" sz="2400" b="1">
              <a:solidFill>
                <a:srgbClr val="252EEB"/>
              </a:solidFill>
            </a:endParaRPr>
          </a:p>
        </p:txBody>
      </p:sp>
      <p:sp>
        <p:nvSpPr>
          <p:cNvPr id="5" name="文本框 4" title=""/>
          <p:cNvSpPr txBox="1"/>
          <p:nvPr/>
        </p:nvSpPr>
        <p:spPr>
          <a:xfrm>
            <a:off x="348615" y="3771127"/>
            <a:ext cx="8558213" cy="600164"/>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300" b="1">
                <a:solidFill>
                  <a:srgbClr val="FF0000"/>
                </a:solidFill>
              </a:rPr>
              <a:t>②节奏舒缓，与文段语体风格一致。</a:t>
            </a:r>
            <a:endParaRPr lang="zh-CN" altLang="en-US" sz="3300" b="1">
              <a:solidFill>
                <a:srgbClr val="FF0000"/>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4753" name="Rectangle 4" title=""/>
          <p:cNvSpPr/>
          <p:nvPr/>
        </p:nvSpPr>
        <p:spPr>
          <a:xfrm>
            <a:off x="54293" y="45085"/>
            <a:ext cx="9097962" cy="596328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b="1">
                <a:latin typeface="黑体" panose="02010609060101010101" charset="-122"/>
                <a:ea typeface="黑体" panose="02010609060101010101" charset="-122"/>
                <a:sym typeface="Wingdings" panose="05000000000000000000" pitchFamily="2" charset="2"/>
              </a:rPr>
              <a:t> </a:t>
            </a:r>
            <a:r>
              <a:rPr lang="zh-CN" altLang="zh-CN" sz="3200" b="1">
                <a:latin typeface="微软雅黑"/>
                <a:ea typeface="微软雅黑"/>
              </a:rPr>
              <a:t>站在山谷的边缘，看到山谷不深，虽有裸露的岩石，但没有悬崖峭壁奇石异峰，</a:t>
            </a:r>
            <a:r>
              <a:rPr lang="en-US" altLang="zh-CN" sz="3200" b="1">
                <a:latin typeface="微软雅黑"/>
                <a:ea typeface="微软雅黑"/>
              </a:rPr>
              <a:t>[</a:t>
            </a:r>
            <a:r>
              <a:rPr lang="zh-CN" altLang="zh-CN" sz="3200" b="1">
                <a:latin typeface="微软雅黑"/>
                <a:ea typeface="微软雅黑"/>
              </a:rPr>
              <a:t>甲</a:t>
            </a:r>
            <a:r>
              <a:rPr lang="en-US" altLang="zh-CN" sz="3200" b="1">
                <a:latin typeface="微软雅黑"/>
                <a:ea typeface="微软雅黑"/>
              </a:rPr>
              <a:t>]</a:t>
            </a:r>
            <a:r>
              <a:rPr lang="zh-CN" altLang="zh-CN" sz="3200" b="1">
                <a:latin typeface="微软雅黑"/>
                <a:ea typeface="微软雅黑"/>
              </a:rPr>
              <a:t>也没有雪浪翻卷飞瀑轰鸣。从谷底到谷顶，从眼前向纵深，绿是山谷的主旋律。</a:t>
            </a:r>
            <a:r>
              <a:rPr lang="zh-CN" altLang="zh-CN" sz="3200" b="1" u="sng">
                <a:highlight>
                  <a:srgbClr val="FFFF00"/>
                </a:highlight>
                <a:latin typeface="微软雅黑"/>
                <a:ea typeface="微软雅黑"/>
              </a:rPr>
              <a:t>那浓浓的绿、淡淡的绿，是树，是草，是野花的茎和叶。</a:t>
            </a:r>
            <a:r>
              <a:rPr lang="zh-CN" altLang="zh-CN" sz="3200" b="1">
                <a:latin typeface="微软雅黑"/>
                <a:ea typeface="微软雅黑"/>
              </a:rPr>
              <a:t>它们高低起伏，随着山谷而绵延。绿色的中间开着许多异样的花，有白色的老鸦瓣、照山白、</a:t>
            </a:r>
            <a:r>
              <a:rPr lang="en-US" altLang="zh-CN" sz="3200" b="1">
                <a:latin typeface="微软雅黑"/>
                <a:ea typeface="微软雅黑"/>
              </a:rPr>
              <a:t>[</a:t>
            </a:r>
            <a:r>
              <a:rPr lang="zh-CN" altLang="zh-CN" sz="3200" b="1">
                <a:latin typeface="微软雅黑"/>
                <a:ea typeface="微软雅黑"/>
              </a:rPr>
              <a:t>乙</a:t>
            </a:r>
            <a:r>
              <a:rPr lang="en-US" altLang="zh-CN" sz="3200" b="1">
                <a:latin typeface="微软雅黑"/>
                <a:ea typeface="微软雅黑"/>
              </a:rPr>
              <a:t>]</a:t>
            </a:r>
            <a:r>
              <a:rPr lang="zh-CN" altLang="zh-CN" sz="3200" b="1">
                <a:latin typeface="微软雅黑"/>
                <a:ea typeface="微软雅黑"/>
              </a:rPr>
              <a:t>红色或紫色的马兰花、益母草、锦地罗</a:t>
            </a:r>
            <a:r>
              <a:rPr lang="en-US" altLang="zh-CN" sz="3200" b="1">
                <a:latin typeface="微软雅黑"/>
                <a:ea typeface="微软雅黑"/>
              </a:rPr>
              <a:t>……</a:t>
            </a:r>
            <a:r>
              <a:rPr lang="zh-CN" altLang="zh-CN" sz="3200" b="1">
                <a:latin typeface="微软雅黑"/>
                <a:ea typeface="微软雅黑"/>
              </a:rPr>
              <a:t>这些花，五颜六色，千姿百态，散落在山谷里，阳光一照，仿佛</a:t>
            </a:r>
            <a:r>
              <a:rPr lang="zh-CN" altLang="zh-CN" sz="3200" b="1" u="sng">
                <a:latin typeface="微软雅黑"/>
                <a:ea typeface="微软雅黑"/>
              </a:rPr>
              <a:t>　①　</a:t>
            </a:r>
            <a:r>
              <a:rPr lang="zh-CN" altLang="zh-CN" sz="3200" b="1">
                <a:latin typeface="微软雅黑"/>
                <a:ea typeface="微软雅黑"/>
              </a:rPr>
              <a:t>；微风一吹，又像　</a:t>
            </a:r>
            <a:r>
              <a:rPr lang="zh-CN" altLang="zh-CN" sz="3200" b="1" u="sng">
                <a:latin typeface="微软雅黑"/>
                <a:ea typeface="微软雅黑"/>
              </a:rPr>
              <a:t>②　</a:t>
            </a:r>
            <a:r>
              <a:rPr lang="zh-CN" altLang="zh-CN" sz="3200" b="1">
                <a:latin typeface="微软雅黑"/>
                <a:ea typeface="微软雅黑"/>
              </a:rPr>
              <a:t>。</a:t>
            </a:r>
            <a:endParaRPr lang="zh-CN" altLang="zh-CN" sz="3200" b="1">
              <a:latin typeface="微软雅黑"/>
              <a:ea typeface="微软雅黑"/>
            </a:endParaRPr>
          </a:p>
          <a:p>
            <a:pPr>
              <a:spcBef>
                <a:spcPct val="10000"/>
              </a:spcBef>
              <a:buClrTx/>
              <a:buFontTx/>
            </a:pPr>
            <a:endParaRPr lang="en-US" altLang="zh-CN" sz="2800" b="1">
              <a:latin typeface="微软雅黑"/>
              <a:ea typeface="微软雅黑"/>
              <a:sym typeface="Wingdings" panose="05000000000000000000" pitchFamily="2" charset="2"/>
            </a:endParaRPr>
          </a:p>
          <a:p>
            <a:pPr>
              <a:spcBef>
                <a:spcPct val="10000"/>
              </a:spcBef>
              <a:buClrTx/>
              <a:buFontTx/>
            </a:pPr>
            <a:endParaRPr lang="zh-CN" altLang="en-US" sz="2800" b="1">
              <a:latin typeface="黑体" panose="02010609060101010101" charset="-122"/>
              <a:ea typeface="黑体" panose="02010609060101010101" charset="-122"/>
            </a:endParaRPr>
          </a:p>
        </p:txBody>
      </p:sp>
      <p:sp>
        <p:nvSpPr>
          <p:cNvPr id="74754" name="Rectangle 6" title=""/>
          <p:cNvSpPr/>
          <p:nvPr/>
        </p:nvSpPr>
        <p:spPr>
          <a:xfrm>
            <a:off x="323850" y="115888"/>
            <a:ext cx="4824413" cy="398462"/>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FF0000"/>
              </a:solidFill>
              <a:latin typeface="黑体" panose="02010609060101010101" charset="-122"/>
              <a:ea typeface="黑体" panose="02010609060101010101" charset="-122"/>
            </a:endParaRPr>
          </a:p>
        </p:txBody>
      </p:sp>
      <p:sp>
        <p:nvSpPr>
          <p:cNvPr id="74756" name="文本框 4" title=""/>
          <p:cNvSpPr txBox="1"/>
          <p:nvPr/>
        </p:nvSpPr>
        <p:spPr>
          <a:xfrm>
            <a:off x="35764" y="5229380"/>
            <a:ext cx="9231312" cy="185897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10000"/>
              </a:spcBef>
            </a:pPr>
            <a:r>
              <a:rPr lang="en-US" altLang="zh-CN" sz="2800" b="1">
                <a:latin typeface="微软雅黑"/>
                <a:ea typeface="微软雅黑"/>
              </a:rPr>
              <a:t>3</a:t>
            </a:r>
            <a:r>
              <a:rPr lang="zh-CN" altLang="zh-CN" sz="2800" b="1">
                <a:latin typeface="微软雅黑"/>
                <a:ea typeface="微软雅黑"/>
              </a:rPr>
              <a:t>．文中画波浪线的句子可以</a:t>
            </a:r>
            <a:r>
              <a:rPr lang="zh-CN" altLang="zh-CN" sz="2800" b="1">
                <a:solidFill>
                  <a:srgbClr val="0000FF"/>
                </a:solidFill>
                <a:highlight>
                  <a:srgbClr val="FFFF00"/>
                </a:highlight>
                <a:latin typeface="微软雅黑"/>
                <a:ea typeface="微软雅黑"/>
              </a:rPr>
              <a:t>改写成：</a:t>
            </a:r>
            <a:r>
              <a:rPr lang="en-US" altLang="zh-CN" sz="2800" b="1">
                <a:solidFill>
                  <a:srgbClr val="0000FF"/>
                </a:solidFill>
                <a:latin typeface="微软雅黑"/>
                <a:ea typeface="微软雅黑"/>
              </a:rPr>
              <a:t>“</a:t>
            </a:r>
            <a:r>
              <a:rPr lang="zh-CN" altLang="zh-CN" sz="2800" b="1">
                <a:solidFill>
                  <a:srgbClr val="0000FF"/>
                </a:solidFill>
                <a:latin typeface="微软雅黑"/>
                <a:ea typeface="微软雅黑"/>
              </a:rPr>
              <a:t>树、草、野花的茎和叶都是绿色的。</a:t>
            </a:r>
            <a:r>
              <a:rPr lang="en-US" altLang="zh-CN" sz="2800" b="1">
                <a:latin typeface="微软雅黑"/>
                <a:ea typeface="微软雅黑"/>
              </a:rPr>
              <a:t>”</a:t>
            </a:r>
            <a:r>
              <a:rPr lang="zh-CN" altLang="zh-CN" sz="2800" b="1">
                <a:latin typeface="微软雅黑"/>
                <a:ea typeface="微软雅黑"/>
              </a:rPr>
              <a:t>从语义上看二者基本相同，为什么说原文表达效果更好？</a:t>
            </a:r>
            <a:r>
              <a:rPr lang="en-US" altLang="zh-CN" sz="2800" b="1">
                <a:latin typeface="微软雅黑"/>
                <a:ea typeface="微软雅黑"/>
              </a:rPr>
              <a:t>(4</a:t>
            </a:r>
            <a:r>
              <a:rPr lang="zh-CN" altLang="zh-CN" sz="2800" b="1">
                <a:latin typeface="微软雅黑"/>
                <a:ea typeface="微软雅黑"/>
              </a:rPr>
              <a:t>分</a:t>
            </a:r>
            <a:r>
              <a:rPr lang="en-US" altLang="zh-CN" sz="2800" b="1">
                <a:latin typeface="微软雅黑"/>
                <a:ea typeface="微软雅黑"/>
              </a:rPr>
              <a:t>)</a:t>
            </a:r>
            <a:endParaRPr lang="zh-CN" altLang="zh-CN" sz="2800" b="1">
              <a:latin typeface="微软雅黑"/>
              <a:ea typeface="微软雅黑"/>
            </a:endParaRPr>
          </a:p>
          <a:p>
            <a:pPr>
              <a:spcBef>
                <a:spcPct val="10000"/>
              </a:spcBef>
              <a:buClrTx/>
              <a:buFontTx/>
            </a:pPr>
            <a:endParaRPr lang="zh-CN" altLang="en-US" sz="2800">
              <a:latin typeface="微软雅黑"/>
              <a:ea typeface="微软雅黑"/>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482" name="Rectangle 4" title=""/>
          <p:cNvSpPr/>
          <p:nvPr/>
        </p:nvSpPr>
        <p:spPr>
          <a:xfrm>
            <a:off x="19412" y="1959081"/>
            <a:ext cx="8959850" cy="954107"/>
          </a:xfrm>
          <a:prstGeom prst="rect">
            <a:avLst/>
          </a:prstGeom>
          <a:solidFill>
            <a:schemeClr val="bg2"/>
          </a:solidFill>
          <a:ln w="28575" cap="flat" cmpd="sng">
            <a:solidFill>
              <a:srgbClr val="FF0000"/>
            </a:solidFill>
            <a:prstDash val="solid"/>
            <a:miter/>
            <a:headEnd type="none" w="med" len="med"/>
            <a:tailEnd type="none" w="med" len="med"/>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zh-CN" sz="2800" b="1">
                <a:solidFill>
                  <a:srgbClr val="0D0D0D"/>
                </a:solidFill>
                <a:latin typeface="微软雅黑"/>
                <a:ea typeface="微软雅黑"/>
              </a:rPr>
              <a:t>①原句</a:t>
            </a:r>
            <a:r>
              <a:rPr lang="zh-CN" altLang="zh-CN" sz="2800" b="1">
                <a:solidFill>
                  <a:srgbClr val="0D0D0D"/>
                </a:solidFill>
                <a:highlight>
                  <a:srgbClr val="FFFF00"/>
                </a:highlight>
                <a:latin typeface="微软雅黑"/>
                <a:ea typeface="微软雅黑"/>
              </a:rPr>
              <a:t>强调了树、草、野花的茎和叶呈现出的不同绿色</a:t>
            </a:r>
            <a:r>
              <a:rPr lang="zh-CN" altLang="zh-CN" sz="2800" b="1">
                <a:solidFill>
                  <a:srgbClr val="0D0D0D"/>
                </a:solidFill>
                <a:latin typeface="微软雅黑"/>
                <a:ea typeface="微软雅黑"/>
              </a:rPr>
              <a:t>，体现了</a:t>
            </a:r>
            <a:r>
              <a:rPr lang="en-US" altLang="zh-CN" sz="2800" b="1">
                <a:solidFill>
                  <a:srgbClr val="0D0D0D"/>
                </a:solidFill>
                <a:latin typeface="微软雅黑"/>
                <a:ea typeface="微软雅黑"/>
              </a:rPr>
              <a:t>“</a:t>
            </a:r>
            <a:r>
              <a:rPr lang="zh-CN" altLang="zh-CN" sz="2800" b="1">
                <a:solidFill>
                  <a:srgbClr val="0D0D0D"/>
                </a:solidFill>
                <a:latin typeface="微软雅黑"/>
                <a:ea typeface="微软雅黑"/>
              </a:rPr>
              <a:t>绿</a:t>
            </a:r>
            <a:r>
              <a:rPr lang="en-US" altLang="zh-CN" sz="2800" b="1">
                <a:solidFill>
                  <a:srgbClr val="0D0D0D"/>
                </a:solidFill>
                <a:latin typeface="微软雅黑"/>
                <a:ea typeface="微软雅黑"/>
              </a:rPr>
              <a:t>”</a:t>
            </a:r>
            <a:r>
              <a:rPr lang="zh-CN" altLang="zh-CN" sz="2800" b="1">
                <a:solidFill>
                  <a:srgbClr val="0D0D0D"/>
                </a:solidFill>
                <a:latin typeface="微软雅黑"/>
                <a:ea typeface="微软雅黑"/>
              </a:rPr>
              <a:t>的层次性；</a:t>
            </a:r>
            <a:endParaRPr lang="en-US" altLang="zh-CN" sz="2800" b="1">
              <a:solidFill>
                <a:srgbClr val="0D0D0D"/>
              </a:solidFill>
              <a:latin typeface="微软雅黑"/>
              <a:ea typeface="微软雅黑"/>
            </a:endParaRPr>
          </a:p>
        </p:txBody>
      </p:sp>
      <p:sp>
        <p:nvSpPr>
          <p:cNvPr id="73730" name="Rectangle 6" title=""/>
          <p:cNvSpPr/>
          <p:nvPr/>
        </p:nvSpPr>
        <p:spPr>
          <a:xfrm>
            <a:off x="200387" y="81914"/>
            <a:ext cx="8778875" cy="1820563"/>
          </a:xfrm>
          <a:prstGeom prst="rect">
            <a:avLst/>
          </a:prstGeom>
          <a:noFill/>
          <a:ln w="19050" cap="flat" cmpd="sng">
            <a:solidFill>
              <a:srgbClr val="FF0000"/>
            </a:solidFill>
            <a:prstDash val="solid"/>
            <a:miter/>
            <a:headEnd type="none" w="med" len="med"/>
            <a:tailEnd type="none" w="med" len="med"/>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35000"/>
              </a:lnSpc>
              <a:spcBef>
                <a:spcPct val="10000"/>
              </a:spcBef>
            </a:pPr>
            <a:r>
              <a:rPr lang="zh-CN" altLang="en-US" sz="2800" b="1">
                <a:solidFill>
                  <a:srgbClr val="FF0000"/>
                </a:solidFill>
                <a:latin typeface="微软雅黑"/>
                <a:ea typeface="微软雅黑"/>
              </a:rPr>
              <a:t>（原句）</a:t>
            </a:r>
            <a:r>
              <a:rPr lang="zh-CN" altLang="zh-CN" sz="2800" b="1" u="sng">
                <a:highlight>
                  <a:srgbClr val="FFFF00"/>
                </a:highlight>
                <a:latin typeface="微软雅黑"/>
                <a:ea typeface="微软雅黑"/>
              </a:rPr>
              <a:t>那浓浓的绿、淡淡的绿，是树，是草，是野花的茎和叶。 </a:t>
            </a:r>
            <a:endParaRPr lang="en-US" altLang="zh-CN" sz="2800" b="1" u="sng">
              <a:highlight>
                <a:srgbClr val="FFFF00"/>
              </a:highlight>
              <a:latin typeface="微软雅黑"/>
              <a:ea typeface="微软雅黑"/>
            </a:endParaRPr>
          </a:p>
          <a:p>
            <a:pPr>
              <a:lnSpc>
                <a:spcPct val="135000"/>
              </a:lnSpc>
              <a:spcBef>
                <a:spcPct val="10000"/>
              </a:spcBef>
            </a:pPr>
            <a:r>
              <a:rPr lang="zh-CN" altLang="en-US" sz="2800" b="1">
                <a:solidFill>
                  <a:srgbClr val="0000FF"/>
                </a:solidFill>
                <a:latin typeface="微软雅黑"/>
                <a:ea typeface="微软雅黑"/>
              </a:rPr>
              <a:t>（改句）</a:t>
            </a:r>
            <a:r>
              <a:rPr lang="en-US" altLang="zh-CN" sz="2800" b="1">
                <a:latin typeface="微软雅黑"/>
                <a:ea typeface="微软雅黑"/>
              </a:rPr>
              <a:t> </a:t>
            </a:r>
            <a:r>
              <a:rPr lang="en-US" altLang="zh-CN" sz="2800" b="1">
                <a:solidFill>
                  <a:srgbClr val="0000FF"/>
                </a:solidFill>
                <a:latin typeface="微软雅黑"/>
                <a:ea typeface="微软雅黑"/>
              </a:rPr>
              <a:t>“</a:t>
            </a:r>
            <a:r>
              <a:rPr lang="zh-CN" altLang="zh-CN" sz="2800" b="1">
                <a:solidFill>
                  <a:srgbClr val="0000FF"/>
                </a:solidFill>
                <a:latin typeface="微软雅黑"/>
                <a:ea typeface="微软雅黑"/>
              </a:rPr>
              <a:t>树、草、野花的茎和叶都是绿色的。</a:t>
            </a:r>
            <a:r>
              <a:rPr lang="en-US" altLang="zh-CN" sz="2800" b="1">
                <a:latin typeface="微软雅黑"/>
                <a:ea typeface="微软雅黑"/>
              </a:rPr>
              <a:t>”</a:t>
            </a:r>
            <a:endParaRPr lang="zh-CN" altLang="en-US" sz="2800" b="1">
              <a:solidFill>
                <a:srgbClr val="0000FF"/>
              </a:solidFill>
              <a:latin typeface="微软雅黑"/>
              <a:ea typeface="微软雅黑"/>
            </a:endParaRPr>
          </a:p>
        </p:txBody>
      </p:sp>
      <p:sp>
        <p:nvSpPr>
          <p:cNvPr id="5" name="Rectangle 4" title=""/>
          <p:cNvSpPr/>
          <p:nvPr/>
        </p:nvSpPr>
        <p:spPr>
          <a:xfrm>
            <a:off x="0" y="2980015"/>
            <a:ext cx="8959850" cy="954107"/>
          </a:xfrm>
          <a:prstGeom prst="rect">
            <a:avLst/>
          </a:prstGeom>
          <a:solidFill>
            <a:schemeClr val="bg2"/>
          </a:solidFill>
          <a:ln w="28575" cap="flat" cmpd="sng">
            <a:solidFill>
              <a:srgbClr val="FF0000"/>
            </a:solidFill>
            <a:prstDash val="solid"/>
            <a:miter/>
            <a:headEnd type="none" w="med" len="med"/>
            <a:tailEnd type="none" w="med" len="med"/>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zh-CN" sz="2800" b="1">
                <a:solidFill>
                  <a:srgbClr val="0D0D0D"/>
                </a:solidFill>
                <a:latin typeface="微软雅黑"/>
                <a:ea typeface="微软雅黑"/>
              </a:rPr>
              <a:t>②原句</a:t>
            </a:r>
            <a:r>
              <a:rPr lang="en-US" altLang="zh-CN" sz="2800" b="1">
                <a:solidFill>
                  <a:srgbClr val="0D0D0D"/>
                </a:solidFill>
                <a:latin typeface="微软雅黑"/>
                <a:ea typeface="微软雅黑"/>
              </a:rPr>
              <a:t>“</a:t>
            </a:r>
            <a:r>
              <a:rPr lang="zh-CN" altLang="zh-CN" sz="2800" b="1">
                <a:solidFill>
                  <a:srgbClr val="0D0D0D"/>
                </a:solidFill>
                <a:latin typeface="微软雅黑"/>
                <a:ea typeface="微软雅黑"/>
              </a:rPr>
              <a:t>浓浓</a:t>
            </a:r>
            <a:r>
              <a:rPr lang="en-US" altLang="zh-CN" sz="2800" b="1">
                <a:solidFill>
                  <a:srgbClr val="0D0D0D"/>
                </a:solidFill>
                <a:latin typeface="微软雅黑"/>
                <a:ea typeface="微软雅黑"/>
              </a:rPr>
              <a:t>”“</a:t>
            </a:r>
            <a:r>
              <a:rPr lang="zh-CN" altLang="zh-CN" sz="2800" b="1">
                <a:solidFill>
                  <a:srgbClr val="0D0D0D"/>
                </a:solidFill>
                <a:latin typeface="微软雅黑"/>
                <a:ea typeface="微软雅黑"/>
              </a:rPr>
              <a:t>淡淡</a:t>
            </a:r>
            <a:r>
              <a:rPr lang="en-US" altLang="zh-CN" sz="2800" b="1">
                <a:solidFill>
                  <a:srgbClr val="0D0D0D"/>
                </a:solidFill>
                <a:latin typeface="微软雅黑"/>
                <a:ea typeface="微软雅黑"/>
              </a:rPr>
              <a:t>”</a:t>
            </a:r>
            <a:r>
              <a:rPr lang="zh-CN" altLang="zh-CN" sz="2800" b="1">
                <a:solidFill>
                  <a:srgbClr val="0D0D0D"/>
                </a:solidFill>
                <a:latin typeface="微软雅黑"/>
                <a:ea typeface="微软雅黑"/>
              </a:rPr>
              <a:t>等</a:t>
            </a:r>
            <a:r>
              <a:rPr lang="zh-CN" altLang="zh-CN" sz="2800" b="1">
                <a:solidFill>
                  <a:srgbClr val="0D0D0D"/>
                </a:solidFill>
                <a:highlight>
                  <a:srgbClr val="FFFF00"/>
                </a:highlight>
                <a:latin typeface="微软雅黑"/>
                <a:ea typeface="微软雅黑"/>
              </a:rPr>
              <a:t>叠词</a:t>
            </a:r>
            <a:r>
              <a:rPr lang="zh-CN" altLang="zh-CN" sz="2800" b="1">
                <a:solidFill>
                  <a:srgbClr val="0D0D0D"/>
                </a:solidFill>
                <a:latin typeface="微软雅黑"/>
                <a:ea typeface="微软雅黑"/>
              </a:rPr>
              <a:t>的使用，生动地表现了绿的特点，增强了语言的韵律感；</a:t>
            </a:r>
            <a:endParaRPr lang="en-US" altLang="zh-CN" sz="2800" b="1">
              <a:solidFill>
                <a:srgbClr val="0D0D0D"/>
              </a:solidFill>
              <a:latin typeface="微软雅黑"/>
              <a:ea typeface="微软雅黑"/>
            </a:endParaRPr>
          </a:p>
        </p:txBody>
      </p:sp>
      <p:sp>
        <p:nvSpPr>
          <p:cNvPr id="6" name="Rectangle 4" title=""/>
          <p:cNvSpPr/>
          <p:nvPr/>
        </p:nvSpPr>
        <p:spPr>
          <a:xfrm>
            <a:off x="0" y="3966160"/>
            <a:ext cx="8959850" cy="954107"/>
          </a:xfrm>
          <a:prstGeom prst="rect">
            <a:avLst/>
          </a:prstGeom>
          <a:solidFill>
            <a:schemeClr val="bg2"/>
          </a:solidFill>
          <a:ln w="28575" cap="flat" cmpd="sng">
            <a:solidFill>
              <a:srgbClr val="FF0000"/>
            </a:solidFill>
            <a:prstDash val="solid"/>
            <a:miter/>
            <a:headEnd type="none" w="med" len="med"/>
            <a:tailEnd type="none" w="med" len="med"/>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zh-CN" sz="2800" b="1">
                <a:solidFill>
                  <a:srgbClr val="0D0D0D"/>
                </a:solidFill>
                <a:latin typeface="微软雅黑"/>
                <a:ea typeface="微软雅黑"/>
              </a:rPr>
              <a:t>③原句使用</a:t>
            </a:r>
            <a:r>
              <a:rPr lang="zh-CN" altLang="zh-CN" sz="2800" b="1">
                <a:solidFill>
                  <a:srgbClr val="0D0D0D"/>
                </a:solidFill>
                <a:highlight>
                  <a:srgbClr val="FFFF00"/>
                </a:highlight>
                <a:latin typeface="微软雅黑"/>
                <a:ea typeface="微软雅黑"/>
              </a:rPr>
              <a:t>短句</a:t>
            </a:r>
            <a:r>
              <a:rPr lang="zh-CN" altLang="zh-CN" sz="2800" b="1">
                <a:solidFill>
                  <a:srgbClr val="0D0D0D"/>
                </a:solidFill>
                <a:latin typeface="微软雅黑"/>
                <a:ea typeface="微软雅黑"/>
              </a:rPr>
              <a:t>，语言活泼，节奏灵活，与原文风格一致；</a:t>
            </a:r>
            <a:endParaRPr lang="en-US" altLang="zh-CN" sz="2800" b="1">
              <a:solidFill>
                <a:srgbClr val="0D0D0D"/>
              </a:solidFill>
              <a:latin typeface="微软雅黑"/>
              <a:ea typeface="微软雅黑"/>
            </a:endParaRPr>
          </a:p>
        </p:txBody>
      </p:sp>
      <p:sp>
        <p:nvSpPr>
          <p:cNvPr id="7" name="Rectangle 4" title=""/>
          <p:cNvSpPr/>
          <p:nvPr/>
        </p:nvSpPr>
        <p:spPr>
          <a:xfrm>
            <a:off x="19412" y="4959265"/>
            <a:ext cx="8959850" cy="954107"/>
          </a:xfrm>
          <a:prstGeom prst="rect">
            <a:avLst/>
          </a:prstGeom>
          <a:solidFill>
            <a:schemeClr val="bg2"/>
          </a:solidFill>
          <a:ln w="28575" cap="flat" cmpd="sng">
            <a:solidFill>
              <a:srgbClr val="FF0000"/>
            </a:solidFill>
            <a:prstDash val="solid"/>
            <a:miter/>
            <a:headEnd type="none" w="med" len="med"/>
            <a:tailEnd type="none" w="med" len="med"/>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zh-CN" sz="2800" b="1">
                <a:solidFill>
                  <a:srgbClr val="0D0D0D"/>
                </a:solidFill>
                <a:latin typeface="微软雅黑"/>
                <a:ea typeface="微软雅黑"/>
              </a:rPr>
              <a:t>④原句使用</a:t>
            </a:r>
            <a:r>
              <a:rPr lang="zh-CN" altLang="zh-CN" sz="2800" b="1">
                <a:solidFill>
                  <a:srgbClr val="0D0D0D"/>
                </a:solidFill>
                <a:highlight>
                  <a:srgbClr val="FFFF00"/>
                </a:highlight>
                <a:latin typeface="微软雅黑"/>
                <a:ea typeface="微软雅黑"/>
              </a:rPr>
              <a:t>排比</a:t>
            </a:r>
            <a:r>
              <a:rPr lang="zh-CN" altLang="zh-CN" sz="2800" b="1">
                <a:solidFill>
                  <a:srgbClr val="0D0D0D"/>
                </a:solidFill>
                <a:latin typeface="微软雅黑"/>
                <a:ea typeface="微软雅黑"/>
              </a:rPr>
              <a:t>的手法，结构整齐，增强语势，突出了</a:t>
            </a:r>
            <a:r>
              <a:rPr lang="en-US" altLang="zh-CN" sz="2800" b="1">
                <a:solidFill>
                  <a:srgbClr val="0D0D0D"/>
                </a:solidFill>
                <a:latin typeface="微软雅黑"/>
                <a:ea typeface="微软雅黑"/>
              </a:rPr>
              <a:t>“</a:t>
            </a:r>
            <a:r>
              <a:rPr lang="zh-CN" altLang="zh-CN" sz="2800" b="1">
                <a:solidFill>
                  <a:srgbClr val="0D0D0D"/>
                </a:solidFill>
                <a:latin typeface="微软雅黑"/>
                <a:ea typeface="微软雅黑"/>
              </a:rPr>
              <a:t>绿是山谷的主旋律</a:t>
            </a:r>
            <a:r>
              <a:rPr lang="en-US" altLang="zh-CN" sz="2800" b="1">
                <a:solidFill>
                  <a:srgbClr val="0D0D0D"/>
                </a:solidFill>
                <a:latin typeface="微软雅黑"/>
                <a:ea typeface="微软雅黑"/>
              </a:rPr>
              <a:t>”</a:t>
            </a:r>
            <a:r>
              <a:rPr lang="zh-CN" altLang="zh-CN" sz="2800" b="1">
                <a:solidFill>
                  <a:srgbClr val="0D0D0D"/>
                </a:solidFill>
                <a:latin typeface="微软雅黑"/>
                <a:ea typeface="微软雅黑"/>
              </a:rPr>
              <a:t>；</a:t>
            </a:r>
            <a:endParaRPr lang="en-US" altLang="zh-CN" sz="2800" b="1">
              <a:solidFill>
                <a:srgbClr val="0D0D0D"/>
              </a:solidFill>
              <a:latin typeface="微软雅黑"/>
              <a:ea typeface="微软雅黑"/>
            </a:endParaRPr>
          </a:p>
        </p:txBody>
      </p:sp>
      <p:sp>
        <p:nvSpPr>
          <p:cNvPr id="8" name="Rectangle 4" title=""/>
          <p:cNvSpPr/>
          <p:nvPr/>
        </p:nvSpPr>
        <p:spPr>
          <a:xfrm>
            <a:off x="0" y="5952370"/>
            <a:ext cx="8959850" cy="954107"/>
          </a:xfrm>
          <a:prstGeom prst="rect">
            <a:avLst/>
          </a:prstGeom>
          <a:solidFill>
            <a:schemeClr val="bg2"/>
          </a:solidFill>
          <a:ln w="28575" cap="flat" cmpd="sng">
            <a:solidFill>
              <a:srgbClr val="FF0000"/>
            </a:solidFill>
            <a:prstDash val="solid"/>
            <a:miter/>
            <a:headEnd type="none" w="med" len="med"/>
            <a:tailEnd type="none" w="med" len="med"/>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zh-CN" sz="2800" b="1">
                <a:solidFill>
                  <a:srgbClr val="0D0D0D"/>
                </a:solidFill>
                <a:latin typeface="微软雅黑"/>
                <a:ea typeface="微软雅黑"/>
              </a:rPr>
              <a:t>⑤原句</a:t>
            </a:r>
            <a:r>
              <a:rPr lang="zh-CN" altLang="zh-CN" sz="2800" b="1">
                <a:solidFill>
                  <a:srgbClr val="0D0D0D"/>
                </a:solidFill>
                <a:highlight>
                  <a:srgbClr val="FFFF00"/>
                </a:highlight>
                <a:latin typeface="微软雅黑"/>
                <a:ea typeface="微软雅黑"/>
              </a:rPr>
              <a:t>承接上文</a:t>
            </a:r>
            <a:r>
              <a:rPr lang="en-US" altLang="zh-CN" sz="2800" b="1">
                <a:solidFill>
                  <a:srgbClr val="0D0D0D"/>
                </a:solidFill>
                <a:highlight>
                  <a:srgbClr val="FFFF00"/>
                </a:highlight>
                <a:latin typeface="微软雅黑"/>
                <a:ea typeface="微软雅黑"/>
              </a:rPr>
              <a:t>“</a:t>
            </a:r>
            <a:r>
              <a:rPr lang="zh-CN" altLang="zh-CN" sz="2800" b="1">
                <a:solidFill>
                  <a:srgbClr val="0D0D0D"/>
                </a:solidFill>
                <a:highlight>
                  <a:srgbClr val="FFFF00"/>
                </a:highlight>
                <a:latin typeface="微软雅黑"/>
                <a:ea typeface="微软雅黑"/>
              </a:rPr>
              <a:t>绿是山谷的主旋律</a:t>
            </a:r>
            <a:r>
              <a:rPr lang="en-US" altLang="zh-CN" sz="2800" b="1">
                <a:solidFill>
                  <a:srgbClr val="0D0D0D"/>
                </a:solidFill>
                <a:latin typeface="微软雅黑"/>
                <a:ea typeface="微软雅黑"/>
              </a:rPr>
              <a:t>”</a:t>
            </a:r>
            <a:r>
              <a:rPr lang="zh-CN" altLang="zh-CN" sz="2800" b="1">
                <a:solidFill>
                  <a:srgbClr val="0D0D0D"/>
                </a:solidFill>
                <a:latin typeface="微软雅黑"/>
                <a:ea typeface="微软雅黑"/>
              </a:rPr>
              <a:t>，与上文叙述对象一致，衔接连贯、自然。</a:t>
            </a:r>
            <a:endParaRPr lang="zh-CN" altLang="zh-CN" sz="2800" b="1">
              <a:solidFill>
                <a:srgbClr val="0D0D0D"/>
              </a:solidFill>
              <a:latin typeface="微软雅黑"/>
              <a:ea typeface="微软雅黑"/>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2" nodeType="click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1"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1"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1"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1"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2"/>
      <p:bldP spid="5" grpId="1"/>
      <p:bldP spid="6" grpId="1"/>
      <p:bldP spid="7" grpId="1"/>
      <p:bldP spid="8" grpId="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4753" name="Rectangle 4" title=""/>
          <p:cNvSpPr/>
          <p:nvPr/>
        </p:nvSpPr>
        <p:spPr>
          <a:xfrm>
            <a:off x="-317" y="45085"/>
            <a:ext cx="8990458" cy="473202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a:latin typeface="微软雅黑"/>
                <a:ea typeface="微软雅黑"/>
                <a:sym typeface="Wingdings" panose="05000000000000000000" pitchFamily="2" charset="2"/>
              </a:rPr>
              <a:t>    </a:t>
            </a:r>
            <a:r>
              <a:rPr lang="zh-CN" altLang="zh-CN" sz="4000" b="1">
                <a:latin typeface="微软雅黑"/>
                <a:ea typeface="微软雅黑"/>
              </a:rPr>
              <a:t>管仲在齐桓公称霸以前，多次阻止齐桓公再往前一步，终于使齐桓公成就了霸业，如果齐桓公</a:t>
            </a:r>
            <a:r>
              <a:rPr lang="zh-CN" altLang="en-US" sz="4000" b="1">
                <a:latin typeface="微软雅黑"/>
                <a:ea typeface="微软雅黑"/>
              </a:rPr>
              <a:t>一意孤行</a:t>
            </a:r>
            <a:r>
              <a:rPr lang="zh-CN" altLang="zh-CN" sz="4000" b="1">
                <a:latin typeface="微软雅黑"/>
                <a:ea typeface="微软雅黑"/>
              </a:rPr>
              <a:t>，不知藏锋，或许早就被晋、秦、楚等国联手击败，</a:t>
            </a:r>
            <a:r>
              <a:rPr lang="zh-CN" altLang="zh-CN" sz="4000" b="1" u="sng">
                <a:highlight>
                  <a:srgbClr val="FFFF00"/>
                </a:highlight>
                <a:latin typeface="微软雅黑"/>
                <a:ea typeface="微软雅黑"/>
              </a:rPr>
              <a:t>哪有称霸可言？</a:t>
            </a:r>
            <a:r>
              <a:rPr lang="zh-CN" altLang="zh-CN" sz="4000" b="1">
                <a:latin typeface="微软雅黑"/>
                <a:ea typeface="微软雅黑"/>
              </a:rPr>
              <a:t>由此看来管仲能与齐桓公一起名垂青史，也就</a:t>
            </a:r>
            <a:r>
              <a:rPr lang="zh-CN" altLang="en-US" sz="4000" b="1">
                <a:latin typeface="微软雅黑"/>
                <a:ea typeface="微软雅黑"/>
              </a:rPr>
              <a:t>不足为奇</a:t>
            </a:r>
            <a:r>
              <a:rPr lang="zh-CN" altLang="zh-CN" sz="4000" b="1">
                <a:latin typeface="微软雅黑"/>
                <a:ea typeface="微软雅黑"/>
              </a:rPr>
              <a:t>了。</a:t>
            </a:r>
            <a:endParaRPr lang="zh-CN" altLang="zh-CN" sz="4000" b="1">
              <a:latin typeface="微软雅黑"/>
              <a:ea typeface="微软雅黑"/>
            </a:endParaRPr>
          </a:p>
          <a:p>
            <a:pPr>
              <a:spcBef>
                <a:spcPct val="10000"/>
              </a:spcBef>
              <a:buClrTx/>
              <a:buFontTx/>
            </a:pPr>
            <a:endParaRPr lang="en-US" altLang="zh-CN" sz="2800" b="1">
              <a:latin typeface="微软雅黑"/>
              <a:ea typeface="微软雅黑"/>
              <a:sym typeface="Wingdings" panose="05000000000000000000" pitchFamily="2" charset="2"/>
            </a:endParaRPr>
          </a:p>
          <a:p>
            <a:pPr>
              <a:spcBef>
                <a:spcPct val="10000"/>
              </a:spcBef>
              <a:buClrTx/>
              <a:buFontTx/>
            </a:pPr>
            <a:endParaRPr lang="zh-CN" altLang="en-US" sz="2800" b="1">
              <a:latin typeface="黑体" panose="02010609060101010101" charset="-122"/>
              <a:ea typeface="黑体" panose="02010609060101010101" charset="-122"/>
            </a:endParaRPr>
          </a:p>
        </p:txBody>
      </p:sp>
      <p:sp>
        <p:nvSpPr>
          <p:cNvPr id="74754" name="Rectangle 6" title=""/>
          <p:cNvSpPr/>
          <p:nvPr/>
        </p:nvSpPr>
        <p:spPr>
          <a:xfrm>
            <a:off x="323850" y="115888"/>
            <a:ext cx="4824413" cy="398462"/>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2000" b="1">
              <a:solidFill>
                <a:srgbClr val="FF0000"/>
              </a:solidFill>
              <a:latin typeface="黑体" panose="02010609060101010101" charset="-122"/>
              <a:ea typeface="黑体" panose="02010609060101010101" charset="-122"/>
            </a:endParaRPr>
          </a:p>
        </p:txBody>
      </p:sp>
      <p:sp>
        <p:nvSpPr>
          <p:cNvPr id="74756" name="文本框 4" title=""/>
          <p:cNvSpPr txBox="1"/>
          <p:nvPr/>
        </p:nvSpPr>
        <p:spPr>
          <a:xfrm>
            <a:off x="42486" y="3861425"/>
            <a:ext cx="9231312" cy="289310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40000"/>
              </a:lnSpc>
              <a:defRPr/>
            </a:pPr>
            <a:r>
              <a:rPr lang="en-US" altLang="zh-CN" sz="3600" b="1"/>
              <a:t>3</a:t>
            </a:r>
            <a:r>
              <a:rPr lang="zh-CN" altLang="zh-CN" sz="3600" b="1">
                <a:latin typeface="微软雅黑"/>
                <a:ea typeface="微软雅黑"/>
              </a:rPr>
              <a:t>．文中画横线的句子可以</a:t>
            </a:r>
            <a:r>
              <a:rPr lang="zh-CN" altLang="zh-CN" sz="3600" b="1">
                <a:solidFill>
                  <a:srgbClr val="0000FF"/>
                </a:solidFill>
                <a:highlight>
                  <a:srgbClr val="FFFF00"/>
                </a:highlight>
                <a:latin typeface="微软雅黑"/>
                <a:ea typeface="微软雅黑"/>
              </a:rPr>
              <a:t>改写成</a:t>
            </a:r>
            <a:r>
              <a:rPr lang="en-US" altLang="zh-CN" sz="3600" b="1">
                <a:solidFill>
                  <a:srgbClr val="0000FF"/>
                </a:solidFill>
                <a:latin typeface="微软雅黑"/>
                <a:ea typeface="微软雅黑"/>
              </a:rPr>
              <a:t>“</a:t>
            </a:r>
            <a:r>
              <a:rPr lang="zh-CN" altLang="zh-CN" sz="3600" b="1">
                <a:solidFill>
                  <a:srgbClr val="0000FF"/>
                </a:solidFill>
                <a:latin typeface="微软雅黑"/>
                <a:ea typeface="微软雅黑"/>
              </a:rPr>
              <a:t>也就谈不上称霸了</a:t>
            </a:r>
            <a:r>
              <a:rPr lang="en-US" altLang="zh-CN" sz="3600" b="1">
                <a:solidFill>
                  <a:srgbClr val="0000FF"/>
                </a:solidFill>
                <a:latin typeface="微软雅黑"/>
                <a:ea typeface="微软雅黑"/>
              </a:rPr>
              <a:t>”</a:t>
            </a:r>
            <a:r>
              <a:rPr lang="zh-CN" altLang="zh-CN" sz="3600" b="1">
                <a:latin typeface="微软雅黑"/>
                <a:ea typeface="微软雅黑"/>
              </a:rPr>
              <a:t>，从语义上看二者基本相同，为什么说原文表达效果更好？</a:t>
            </a:r>
            <a:r>
              <a:rPr lang="en-US" altLang="zh-CN" sz="3600" b="1">
                <a:latin typeface="微软雅黑"/>
                <a:ea typeface="微软雅黑"/>
              </a:rPr>
              <a:t>(4</a:t>
            </a:r>
            <a:r>
              <a:rPr lang="zh-CN" altLang="zh-CN" sz="3600" b="1">
                <a:latin typeface="微软雅黑"/>
                <a:ea typeface="微软雅黑"/>
              </a:rPr>
              <a:t>分</a:t>
            </a:r>
            <a:r>
              <a:rPr lang="en-US" altLang="zh-CN" sz="3600" b="1">
                <a:latin typeface="微软雅黑"/>
                <a:ea typeface="微软雅黑"/>
              </a:rPr>
              <a:t>)</a:t>
            </a:r>
            <a:endParaRPr lang="zh-CN" altLang="zh-CN" sz="3600" b="1">
              <a:latin typeface="微软雅黑"/>
              <a:ea typeface="微软雅黑"/>
            </a:endParaRPr>
          </a:p>
          <a:p>
            <a:pPr>
              <a:spcBef>
                <a:spcPct val="10000"/>
              </a:spcBef>
              <a:buClrTx/>
              <a:buFontTx/>
            </a:pPr>
            <a:endParaRPr lang="zh-CN" altLang="en-US" sz="2800">
              <a:latin typeface="微软雅黑"/>
              <a:ea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https://d.book118.com/308037072074006044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5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6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6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6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6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6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3"/>
  <p:tag name="KSO_WM_UNIT_INDEX" val="3"/>
  <p:tag name="KSO_WM_UNIT_LAYERLEVEL" val="1"/>
  <p:tag name="KSO_WM_UNIT_TYPE" val="i"/>
</p:tagLst>
</file>

<file path=ppt/tags/tag66.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6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6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6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7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3"/>
  <p:tag name="KSO_WM_UNIT_INDEX" val="3"/>
  <p:tag name="KSO_WM_UNIT_LAYERLEVEL" val="1"/>
  <p:tag name="KSO_WM_UNIT_TYPE" val="i"/>
</p:tagLst>
</file>

<file path=ppt/tags/tag7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7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7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7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7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3"/>
  <p:tag name="KSO_WM_UNIT_INDEX" val="3"/>
  <p:tag name="KSO_WM_UNIT_LAYERLEVEL" val="1"/>
  <p:tag name="KSO_WM_UNIT_TYPE" val="i"/>
</p:tagLst>
</file>

<file path=ppt/tags/tag76.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7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7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7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8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8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8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8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8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8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8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8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8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9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177407"/>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177407"/>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COMBINE_RELATE_SLIDE_ID" val="background20176891_1"/>
  <p:tag name="KSO_WM_TAG_VERSION" val="1.0"/>
  <p:tag name="KSO_WM_TEMPLATE_CATEGORY" val="custom"/>
  <p:tag name="KSO_WM_TEMPLATE_COLOR_TYPE" val="1"/>
  <p:tag name="KSO_WM_TEMPLATE_INDEX" val="20177407"/>
  <p:tag name="KSO_WM_TEMPLATE_MASTER_THUMB_INDEX" val="12"/>
  <p:tag name="KSO_WM_TEMPLATE_MASTER_TYPE" val="1"/>
  <p:tag name="KSO_WM_TEMPLATE_SUBCATEGORY" val="0"/>
  <p:tag name="KSO_WM_TEMPLATE_THUMBS_INDEX" val="1、4、11、23、25、27"/>
</p:tagLst>
</file>

<file path=ppt/tags/tag97.xml><?xml version="1.0" encoding="utf-8"?>
<p:tagLst xmlns:p="http://schemas.openxmlformats.org/presentationml/2006/main">
  <p:tag name="KSO_WM_BEAUTIFY_FLAG" val="#wm#"/>
  <p:tag name="KSO_WM_COMBINE_RELATE_SLIDE_ID" val="background20176891_1"/>
  <p:tag name="KSO_WM_SLIDE_ID" val="custom20177407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177407"/>
  <p:tag name="KSO_WM_TEMPLATE_MASTER_THUMB_INDEX" val="12"/>
  <p:tag name="KSO_WM_TEMPLATE_MASTER_TYPE" val="1"/>
  <p:tag name="KSO_WM_TEMPLATE_SUBCATEGORY" val="0"/>
  <p:tag name="KSO_WM_TEMPLATE_THUMBS_INDEX" val="1、4、11、23、25、27"/>
</p:tagLst>
</file>

<file path=ppt/tags/tag9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4_Office 主题​​">
  <a:themeElements>
    <a:clrScheme name="自定义 119">
      <a:dk1>
        <a:srgbClr val="000000"/>
      </a:dk1>
      <a:lt1>
        <a:srgbClr val="FFFFFF"/>
      </a:lt1>
      <a:dk2>
        <a:srgbClr val="EEF8E7"/>
      </a:dk2>
      <a:lt2>
        <a:srgbClr val="F8FFF3"/>
      </a:lt2>
      <a:accent1>
        <a:srgbClr val="929E2D"/>
      </a:accent1>
      <a:accent2>
        <a:srgbClr val="A2811D"/>
      </a:accent2>
      <a:accent3>
        <a:srgbClr val="AD621F"/>
      </a:accent3>
      <a:accent4>
        <a:srgbClr val="B0422B"/>
      </a:accent4>
      <a:accent5>
        <a:srgbClr val="AA1F3E"/>
      </a:accent5>
      <a:accent6>
        <a:srgbClr val="99004D"/>
      </a:accent6>
      <a:hlink>
        <a:srgbClr val="334EE4"/>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8</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微软雅黑</vt:lpstr>
      <vt:lpstr>汉仪旗黑-85S</vt:lpstr>
      <vt:lpstr>宋体</vt:lpstr>
      <vt:lpstr>楷体</vt:lpstr>
      <vt:lpstr>华文中宋</vt:lpstr>
      <vt:lpstr>Calibri Light</vt:lpstr>
      <vt:lpstr>黑体</vt:lpstr>
      <vt:lpstr>Wingdings</vt:lpstr>
      <vt:lpstr>微软雅黑 Light</vt:lpstr>
      <vt:lpstr>Office Theme</vt:lpstr>
      <vt:lpstr>PowerPoint Presentation</vt:lpstr>
      <vt:lpstr>PowerPoint Presentation</vt:lpstr>
      <vt:lpstr>知识梳理【答题角度小结】</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2024-09-24T18:21:52.294</cp:lastPrinted>
  <dcterms:created xsi:type="dcterms:W3CDTF">2024-09-24T10:21:52Z</dcterms:created>
  <dcterms:modified xsi:type="dcterms:W3CDTF">2024-09-24T10:21:54Z</dcterms:modified>
</cp:coreProperties>
</file>