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UMFEN+EDBCAD+ArialMT"/>
      <p:regular r:id="rId15"/>
    </p:embeddedFont>
    <p:embeddedFont>
      <p:font typeface="FNQTDQ+MS-UIGothic"/>
      <p:regular r:id="rId16"/>
    </p:embeddedFont>
    <p:embeddedFont>
      <p:font typeface="EHBWJW+QHECSD+MicrosoftYaHei"/>
      <p:regular r:id="rId17"/>
    </p:embeddedFont>
    <p:embeddedFont>
      <p:font typeface="NMMFHV+RQAUMF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44E39-4D18-4F58-87BF-DDE590244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3194C-1B1C-4ABC-8016-7F1AF1A7C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EC7E0-6761-4B88-BA6D-B6BC13D85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2B962-CD9C-4134-83F6-431CD9BCC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6E2C75-25BE-4E16-92D4-2181B90BF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DF9325-BAF0-4375-9B05-1D939685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28D3A8-D319-4D01-BF54-A91B9B147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19A7C-5034-456F-83EE-F0CFF0665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E5BC9-6B0B-4170-9328-26ABBA7C8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7627D-8768-4A41-9110-1811B79DA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DF3D8-2310-4661-94BD-B1B701CB2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0003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1800415"/>
            <a:ext cx="3738822" cy="13894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PUMFEN+EDBCAD+ArialMT"/>
                <a:cs typeface="PUMFEN+EDBCAD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主管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理的角色与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PUMFEN+EDBCAD+ArialMT"/>
                <a:cs typeface="PUMFEN+EDBCAD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建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与管理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FNQTDQ+MS-UIGothic"/>
                <a:cs typeface="FNQTDQ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3890" y="3011995"/>
            <a:ext cx="3404528" cy="26009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PUMFEN+EDBCAD+ArialMT"/>
                <a:cs typeface="PUMFEN+EDBCAD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力培养与提升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PUMFEN+EDBCAD+ArialMT"/>
                <a:cs typeface="PUMFEN+EDBCAD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目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管理与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划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行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PUMFEN+EDBCAD+ArialMT"/>
                <a:cs typeface="PUMFEN+EDBCAD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解决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与决策能力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PUMFEN+EDBCAD+ArialMT"/>
                <a:cs typeface="PUMFEN+EDBCAD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个人成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长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与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职业发</a:t>
            </a:r>
            <a:r>
              <a:rPr sz="2400">
                <a:solidFill>
                  <a:srgbClr val="2C3F55"/>
                </a:solidFill>
                <a:latin typeface="FNQTDQ+MS-UIGothic"/>
                <a:cs typeface="FNQTDQ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FNQTDQ+MS-UIGothic"/>
                <a:cs typeface="FNQTDQ+MS-UIGothic"/>
              </a:rPr>
              <a:t>主管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经</a:t>
            </a:r>
            <a:r>
              <a:rPr sz="3800" spc="25">
                <a:solidFill>
                  <a:srgbClr val="2C3F55"/>
                </a:solidFill>
                <a:latin typeface="FNQTDQ+MS-UIGothic"/>
                <a:cs typeface="FNQTDQ+MS-UIGothic"/>
              </a:rPr>
              <a:t>理的角色与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主管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理的角色定位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49596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战</a:t>
            </a:r>
            <a:r>
              <a:rPr sz="2000" spc="25">
                <a:solidFill>
                  <a:srgbClr val="00A5B2"/>
                </a:solidFill>
                <a:latin typeface="FNQTDQ+MS-UIGothic"/>
                <a:cs typeface="FNQTDQ+MS-UIGothic"/>
              </a:rPr>
              <a:t>略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执</a:t>
            </a:r>
            <a:r>
              <a:rPr sz="2000" spc="23">
                <a:solidFill>
                  <a:srgbClr val="00A5B2"/>
                </a:solidFill>
                <a:latin typeface="FNQTDQ+MS-UIGothic"/>
                <a:cs typeface="FNQTDQ+MS-UIGothic"/>
              </a:rPr>
              <a:t>行者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805" y="154875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EHBWJW+QHECSD+MicrosoftYaHei"/>
                <a:cs typeface="EHBWJW+QHECSD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191997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主管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将公司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具体行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动计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318760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团队领导</a:t>
            </a:r>
            <a:r>
              <a:rPr sz="2000">
                <a:solidFill>
                  <a:srgbClr val="00A5B2"/>
                </a:solidFill>
                <a:latin typeface="FNQTDQ+MS-UIGothic"/>
                <a:cs typeface="FNQTDQ+MS-UIGothic"/>
              </a:rPr>
              <a:t>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67410" y="325309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EHBWJW+QHECSD+MicrosoftYaHei"/>
                <a:cs typeface="EHBWJW+QHECSD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91919" y="3672578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主管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理需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发挥领导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力，激励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队协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作，提升整体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效。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91919" y="49840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FNQTDQ+MS-UIGothic"/>
                <a:cs typeface="FNQTDQ+MS-UIGothic"/>
              </a:rPr>
              <a:t>决策制定者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6935" y="5050783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EHBWJW+QHECSD+MicrosoftYaHei"/>
                <a:cs typeface="EHBWJW+QHECSD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91919" y="540803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主管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理需根据市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化和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需求，制定科学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合理的决策，以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各种挑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主管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理的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职责</a:t>
            </a: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描述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0395" y="148643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FNQTDQ+MS-UIGothic"/>
                <a:cs typeface="FNQTDQ+MS-UIGothic"/>
              </a:rPr>
              <a:t>制定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团队</a:t>
            </a:r>
            <a:r>
              <a:rPr sz="2000" spc="25">
                <a:solidFill>
                  <a:srgbClr val="00A5B2"/>
                </a:solidFill>
                <a:latin typeface="FNQTDQ+MS-UIGothic"/>
                <a:cs typeface="FNQTDQ+MS-UIGothic"/>
              </a:rPr>
              <a:t>目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69694" y="1621810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HBWJW+QHECSD+MicrosoftYaHei"/>
                <a:cs typeface="EHBWJW+QHECSD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90395" y="191045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主管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理需根据公司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略和市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需求，制定具体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，并确保目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90395" y="3241580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FNQTDQ+MS-UIGothic"/>
                <a:cs typeface="FNQTDQ+MS-UIGothic"/>
              </a:rPr>
              <a:t>人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00A5B2"/>
                </a:solidFill>
                <a:latin typeface="FNQTDQ+MS-UIGothic"/>
                <a:cs typeface="FNQTDQ+MS-UIGothic"/>
              </a:rPr>
              <a:t>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69060" y="337123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HBWJW+QHECSD+MicrosoftYaHei"/>
                <a:cs typeface="EHBWJW+QHECSD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90395" y="3665593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主管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理需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的招聘、培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、考核和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激励等工作，提升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整体素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08175" y="500941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业务</a:t>
            </a:r>
            <a:r>
              <a:rPr sz="2000" spc="25">
                <a:solidFill>
                  <a:srgbClr val="00A5B2"/>
                </a:solidFill>
                <a:latin typeface="FNQTDQ+MS-UIGothic"/>
                <a:cs typeface="FNQTDQ+MS-UIGothic"/>
              </a:rPr>
              <a:t>拓展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81125" y="516320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HBWJW+QHECSD+MicrosoftYaHei"/>
                <a:cs typeface="EHBWJW+QHECSD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890395" y="5433433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主管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理需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极开拓市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机会，推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团队业绩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主管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理的核心能力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36955" y="4070254"/>
            <a:ext cx="11493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领导</a:t>
            </a:r>
            <a:r>
              <a:rPr sz="2000">
                <a:solidFill>
                  <a:srgbClr val="00A5B2"/>
                </a:solidFill>
                <a:latin typeface="FNQTDQ+MS-UIGothic"/>
                <a:cs typeface="FNQTDQ+MS-UIGothic"/>
              </a:rPr>
              <a:t>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77615" y="407025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FNQTDQ+MS-UIGothic"/>
                <a:cs typeface="FNQTDQ+MS-UIGothic"/>
              </a:rPr>
              <a:t>沟通能力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63029" y="407025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FNQTDQ+MS-UIGothic"/>
                <a:cs typeface="FNQTDQ+MS-UIGothic"/>
              </a:rPr>
              <a:t>决策能力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124950" y="407025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00A5B2"/>
                </a:solidFill>
                <a:latin typeface="FNQTDQ+MS-UIGothic"/>
                <a:cs typeface="FNQTDQ+MS-UIGothic"/>
              </a:rPr>
              <a:t>新能力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36955" y="454951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主管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理需具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卓越的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力，能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潜力，提升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凝聚力。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77615" y="454951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主管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理需具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良好的沟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通能力，能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有效地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各方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源，推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动项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利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行。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463029" y="454951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主管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理需具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科学的决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策能力，能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在复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的商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业环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境中做出明智的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124950" y="4549513"/>
            <a:ext cx="25553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主管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理需具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备创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新思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不断探索新的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式和市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机会，推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动团队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SimSun"/>
                <a:cs typeface="SimSun"/>
              </a:rPr>
              <a:t>团队</a:t>
            </a:r>
            <a:r>
              <a:rPr sz="3800" spc="27">
                <a:solidFill>
                  <a:srgbClr val="2C3F55"/>
                </a:solidFill>
                <a:latin typeface="FNQTDQ+MS-UIGothic"/>
                <a:cs typeface="FNQTDQ+MS-UIGothic"/>
              </a:rPr>
              <a:t>建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设</a:t>
            </a:r>
            <a:r>
              <a:rPr sz="3800" spc="25">
                <a:solidFill>
                  <a:srgbClr val="2C3F55"/>
                </a:solidFill>
                <a:latin typeface="FNQTDQ+MS-UIGothic"/>
                <a:cs typeface="FNQTDQ+MS-UIGothic"/>
              </a:rPr>
              <a:t>与管理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团队组</a:t>
            </a: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建与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644890" y="2221224"/>
            <a:ext cx="477112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EHBWJW+QHECSD+MicrosoftYaHei"/>
                <a:cs typeface="EHBWJW+QHECS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83905" y="264594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12734" y="3069963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与定位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44890" y="4188454"/>
            <a:ext cx="477112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EHBWJW+QHECSD+MicrosoftYaHei"/>
                <a:cs typeface="EHBWJW+QHECSD+MicrosoftYaHei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55634" y="460365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A5B2"/>
                </a:solidFill>
                <a:latin typeface="FNQTDQ+MS-UIGothic"/>
                <a:cs typeface="FNQTDQ+MS-UIGothic"/>
              </a:rPr>
              <a:t>描述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769734" y="502766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团队组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建之初，要明确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和定位，确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员对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和定位有共同的理解和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团队组</a:t>
            </a: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建与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38275" y="1917605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8275" y="2397497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合理配置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8275" y="370830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A5B2"/>
                </a:solidFill>
                <a:latin typeface="FNQTDQ+MS-UIGothic"/>
                <a:cs typeface="FNQTD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38275" y="4167243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和任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需求，合理配置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完成任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的各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能力和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FNQTDQ+MS-UIGothic"/>
                <a:cs typeface="FNQTDQ+MS-UIGothic"/>
              </a:rPr>
              <a:t>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团队组</a:t>
            </a: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建与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FNQTDQ+MS-UIGothic"/>
                <a:cs typeface="FNQTDQ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12975" y="186172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12975" y="2379717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QTDQ+MS-UIGothic"/>
                <a:cs typeface="FNQTDQ+MS-UIGothic"/>
              </a:rPr>
              <a:t>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团队发</a:t>
            </a:r>
            <a:r>
              <a:rPr sz="1500">
                <a:solidFill>
                  <a:srgbClr val="FFFFFF"/>
                </a:solidFill>
                <a:latin typeface="FNQTDQ+MS-UIGothic"/>
                <a:cs typeface="FNQTDQ+MS-UIGothic"/>
              </a:rPr>
              <a:t>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FNQTDQ+MS-UIGothic"/>
                <a:cs typeface="FNQTDQ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12975" y="383149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FFFF"/>
                </a:solidFill>
                <a:latin typeface="FNQTDQ+MS-UIGothic"/>
                <a:cs typeface="FNQTD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212975" y="4320913"/>
            <a:ext cx="817594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QTDQ+MS-UIGothic"/>
                <a:cs typeface="FNQTDQ+MS-UIGothic"/>
              </a:rPr>
              <a:t>制定明确的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团队发</a:t>
            </a:r>
            <a:r>
              <a:rPr sz="1500">
                <a:solidFill>
                  <a:srgbClr val="FFFFFF"/>
                </a:solidFill>
                <a:latin typeface="FNQTDQ+MS-UIGothic"/>
                <a:cs typeface="FNQTDQ+MS-UIGothic"/>
              </a:rPr>
              <a:t>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FNQTDQ+MS-UIGothic"/>
                <a:cs typeface="FNQTDQ+MS-UIGothic"/>
              </a:rPr>
              <a:t>划，包括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FNQTDQ+MS-UIGothic"/>
                <a:cs typeface="FNQTDQ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FNQTDQ+MS-UIGothic"/>
                <a:cs typeface="FNQTDQ+MS-UIGothic"/>
              </a:rPr>
              <a:t>、任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FNQTDQ+MS-UIGothic"/>
                <a:cs typeface="FNQTDQ+MS-UIGothic"/>
              </a:rPr>
              <a:t>分解、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FNQTDQ+MS-UIGothic"/>
                <a:cs typeface="FNQTDQ+MS-UIGothic"/>
              </a:rPr>
              <a:t>安排等，确保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FNQTDQ+MS-UIGothic"/>
                <a:cs typeface="FNQTDQ+MS-UIGothic"/>
              </a:rPr>
              <a:t>有序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NQTDQ+MS-UIGothic"/>
                <a:cs typeface="FNQTDQ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https://d.book118.com/308040003140006037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PUMFEN+EDBCAD+ArialMT</vt:lpstr>
      <vt:lpstr>Times New Roman</vt:lpstr>
      <vt:lpstr>FNQTDQ+MS-UIGothic</vt:lpstr>
      <vt:lpstr>SimSun</vt:lpstr>
      <vt:lpstr>EHBWJW+QHECSD+MicrosoftYaHei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2024-09-18T00:52:38.941</cp:lastPrinted>
  <dcterms:created xsi:type="dcterms:W3CDTF">2024-09-17T16:52:38Z</dcterms:created>
  <dcterms:modified xsi:type="dcterms:W3CDTF">2024-09-17T16:52:40Z</dcterms:modified>
</cp:coreProperties>
</file>