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DA8D2-1DB0-4127-867F-F7DDBB719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BAC84-34AA-4110-A791-1EA7BF4F9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0018F-E247-4224-8672-5C62E51A9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E2CFD-F63E-4FA9-A004-1F757CA02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3249F9-1203-4366-96A0-B6C0101C0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6DFF5B-137C-431B-95A1-9D1E527DE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37A44-A372-4638-AF95-08419ADCB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B5DB2-C5F0-4226-A9D9-B13434D30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3FE5C-2171-4678-AEA3-22EF0B3D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19F3F-A356-4C3E-B9EA-489862257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DDE8A-C62D-4FB5-9F3B-A02DD8D70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011407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中小学生预防性侵学会保护自己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什么是性侵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性侵对中小学生的影响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中小学生如何预防性侵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遭遇性侵后的应对措施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学校与家庭在预防性侵中的作用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社会对性侵问题的关注与应对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什么是性侵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性侵是一种严重的违法行为，不仅会对受害者造成身体上的伤害，还会对其心理、情感和未来发展产生深远的影响。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性侵是指以暴力、威胁、权力或其他手段强迫或诱导他人进行性行为，包括但不限于阴道性交、口交、肛门性交等。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熟人实施性侵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受害者与加害者之间有一定程度的了解，如亲戚、朋友、同事等，加害者利用自己的地位或关系诱导或强迫受害者进行性行为。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陌生人实施性侵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受害者与加害者之间完全不认识，加害者通过欺骗、威胁或其他手段强迫受害者进行性行为。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家庭成员实施性侵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家庭成员中的成年人或年长者对未成年人进行性侵犯，这种行为通常具有隐蔽性和长期性，对受害者的身心健康造成极大的伤害。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833" r="10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417" r="9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76" r="1297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16" r="1251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性侵可能导致身体上的创伤和疼痛，如阴道撕裂、肛门撕裂等。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受害者可能遭受严重的心理创伤，如恐惧、焦虑、抑郁、自卑等，影响其正常生活和学习。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受害者可能对亲密关系产生恐惧或厌恶，影响其建立健康的人际关系。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性侵可能导致受害者学业或职业发展受阻，影响其未来的成就和幸福感。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未来发展受阻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性侵对中小学生的影响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性侵可能导致学生产生持续的恐惧和焦虑，对周围环境和人群产生不信任感。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恐惧和焦虑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050" r="110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自尊心受损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抑郁和自杀倾向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性侵可能导致学生自我价值感的降低，对自己的身体和性意识产生负面的看法。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长期的心理压力可能导致学生出现抑郁症状，甚至产生自杀的念头。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87" r="267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70" r="294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性侵可能导致学生出现性传播感染、性器官损伤等问题。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性健康问题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长期的心理压力可能影响学生的身体健康，出现睡眠障碍、食欲不振等症状。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性侵可能导致学生注意力不集中，对学习失去兴趣，导致学习成绩下滑。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625" r="7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学习成绩下降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学生对人际关系的信任度降低，可能产生社交障碍，难以与他人建立正常的关系。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长期的心理和生理问题可能导致学生选择辍学或逃学，进一步加剧问题的严重性。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辍学和逃学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学习与社交影响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中小学生如何预防性侵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773" b="157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提高自我保护意识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了解性侵的定义和危害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让孩子们明白什么是性侵，以及性侵对受害者的身心危害，提高对性侵的警觉性。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学会拒绝和寻求帮助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教育孩子在遇到不适当的行为时，要勇敢地拒绝，并及时向信任的成年人寻求帮助。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培养自我保护的能力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通过安全教育、模拟演练等方式，培养孩子在遇到危险时的应对能力。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917" r="8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让孩子了解性侵者可能会采取的诱骗、威胁等手段，以及这些行为背后的目的和危害。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了解性侵者的行为特征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教育孩子在遇到可疑情况时，要仔细观察并判断是否属于危险信号，及时采取措施。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学会观察和判断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让孩子了解陌生人和熟人都可能成为性侵者，对任何人的不适当行为都要保持警惕。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警惕陌生人和熟人的危险行为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学习识别危险信号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https://d.book118.com/308040114074006045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2024-09-26T03:18:31.075</cp:lastPrinted>
  <dcterms:created xsi:type="dcterms:W3CDTF">2024-09-25T19:18:31Z</dcterms:created>
  <dcterms:modified xsi:type="dcterms:W3CDTF">2024-09-25T19:18:33Z</dcterms:modified>
</cp:coreProperties>
</file>