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3E6D7-648F-46DE-A6D3-FF38957E2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D688D-D9AE-48D6-9235-EE3AAB9C3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5FEC5-9537-4B8B-9B76-6984BB6E5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54D358-5118-4D74-B390-699181E98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77CBFF-5654-45C3-AA5C-7B39E1BFA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1C5E07-DC78-4A34-9C42-107C94E51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688D0F-D2DF-4069-9FED-590725094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B1F776-279F-41D1-9D68-B4C7A9C4E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A9FBD-6812-4173-8A11-169BE53A2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A80D1-6EA6-4273-AAE2-885CB4D0C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1C6EF-019B-46B3-A53A-03CDF3CB2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41013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项目建设方案的合规性与道德规范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道德规范概述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项目建设方案合规性分析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项目建设方案道德规范分析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合规性与道德规范的互动关系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强调道德规范在项目建设过程中的重要性，促进诚信、公正和负责任的商业行为。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提高项目参与者的道德意识和职业素养，推动行业的可持续发展。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744" r="1574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确保项目建设方案符合相关法律法规和行业标准的要求，保障项目的合规性。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项目建设方案所涉及的法律法规、行业标准和道德规范。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针对合规性和道德风险的应对措施和解决方案。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项目建设过程中可能存在的合规性和道德风险。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项目参与者在合规性和道德方面的责任和义务。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合规性概述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合规性的定义与重要性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合规性是指项目建设方案在设计、施工、运营等各个环节中，符合国家法律法规、政策标准以及行业规范的要求，确保项目的合法性、安全性和可持续性。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合规性是项目建设的基石，它确保项目在遵循法律和行业准则的前提下进行，降低项目风险，维护相关方的权益，提升项目的社会声誉和长期价值。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项目建设必须遵守国家宪法、法律、行政法规等相关规定，如《建筑法》、《招标投标法》、《环境保护法》等，确保项目的合法性。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根据不同地区的实际情况，项目建设还需遵守地方性法规和政策，如城乡规划、土地利用、税收等方面的规定。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法律法规对项目建设的要求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对于跨国或涉及国际贸易的项目，还需遵循国际通用的行业标准和规范，如国际建筑规范（IBC）、国际电工委员会（IEC）标准等。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各行业针对项目建设制定了相应的标准，如建筑设计规范、施工安全标准、环保验收标准等，确保项目在行业内具有可比性和规范性。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企业内部可能根据项目特点和自身经验，制定更为具体和细致的规范，以指导项目的顺利进行。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208" r="13208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道德规范概述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道德规范的定义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道德规范是社会共同认可并遵守的行为准则，用于指导人们在社会生活中的行为，维护社会秩序和公共利益。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道德规范的重要性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道德规范是维护社会稳定和发展的重要基石，它约束人们的行为，促进人与人之间的和谐关系，推动社会进步。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道德规范的定义与重要性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在项目建设中，各方应遵守诚信原则，如实披露信息，不隐瞒真相，不欺诈他人。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公正原则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项目建设中应坚持公正原则，不偏袒任何一方，确保各方在平等条件下参与竞争和合作。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项目参与方应认真履行自己的职责和义务，对项目质量、安全、环保等方面负责，积极承担社会责任。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项目建设中的道德原则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企业社会责任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企业社会责任是指企业在追求经济利益的同时，应承担的对社会、环境和利益相关者的责任。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道德规范与企业社会责任的联系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道德规范是企业社会责任的重要组成部分，企业社会责任的履行需要遵循道德规范的要求。企业遵守道德规范，不仅有利于自身形象和声誉的提升，也有助于社会的可持续发展。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企业社会责任与道德规范的关系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项目建设方案合规性分析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遵守国家法律法规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项目建设方案必须符合国家相关法律法规的规定，如土地管理法、城乡规划法、环境保护法等。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符合行业规范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项目建设方案应遵循所属行业的规范标准，确保方案的专业性和可行性。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尊重地方政策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在项目所在地，应尊重并遵守地方政府的政策规定，确保项目建设的顺利进行。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方案设计与法律法规的符合度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https://d.book118.com/308041013063006033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2024-09-11T11:50:29.756</cp:lastPrinted>
  <dcterms:created xsi:type="dcterms:W3CDTF">2024-09-11T03:50:29Z</dcterms:created>
  <dcterms:modified xsi:type="dcterms:W3CDTF">2024-09-11T03:50:31Z</dcterms:modified>
</cp:coreProperties>
</file>