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8BD70-6844-41EF-8A15-134B9F26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A28BF-2A6D-423F-B08C-E5AE447A6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5782-BCB6-407C-9723-3C80F649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86571-30AF-47BD-9903-3F60EC733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2AC03-4905-4ABD-A0C9-CDE064FFE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CA6F3-7BAA-4F1B-9067-376BB8FC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7C087-76F5-4883-849A-625373EE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F0E36-B16C-4EAB-9142-7ECEB17B0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AD93D-4759-4ECD-B2A5-ECEDA1920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0D194-62A6-4441-8214-E3A97AA9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BE436-31DD-4F9A-9338-36A934F23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1101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2023-2028年中国急救箱行业市场调研分析及投资前景预测报告大纲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急救箱行业概述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中国急救箱行业市场调研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急救箱行业发展趋势与预测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投资急救箱行业的风险与建议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急救箱行业概述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急救箱行业是指生产和销售急救箱产品的行业，这些产品通常包含一系列急救药品和医疗用品，用于在意外伤害或疾病发生时提供紧急救治。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根据用途和功能，急救箱可分为家用急救箱、户外急救箱、医用急救箱等不同类型。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主要包括药品、医疗用品等原材料供应商。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上游供应商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指生产和组装急救箱产品的企业。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中游生产商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包括线上电商平台、线下药店、超市等销售渠道。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下游销售商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中国急救箱行业经历了从无到有、从小到大的发展过程，随着人们健康意识的提高和急救知识的普及，市场需求不断增长。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目前，中国急救箱市场规模不断扩大，产品种类日益丰富，技术水平不断提高，但同时也面临着激烈的市场竞争和品质监管的挑战。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急救箱市场规模持续增长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随着人们对健康和急救意识的提高，急救箱市场需求不断增长，市场规模持续扩大。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不同领域急救箱市场规模差异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家庭、户外运动、医疗等领域对急救箱的需求不同，市场规模存在差异。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急救箱市场结构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根据功能和用途的不同，急救箱可分为多种类型，如家用急救箱、户外急救箱、医用急救箱等。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急救箱产品类型结构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急救箱的销售渠道包括线上电商平台、线下零售药店、医疗机构等，各销售渠道占比不同。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急救箱销售渠道结构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随着市场的不断扩大，越来越多的企业进入急救箱行业，市场竞争日趋激烈。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急救箱市场竞争激烈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品牌知名度和产品差异化成为企业在市场竞争中取胜的关键因素。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品牌竞争与产品差异化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中国急救箱行业市场调研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通过问卷调查、访谈等方式，了解消费者对急救箱的需求和期望，包括功能、设计、价格等方面的需求。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分析消费者需求的变化趋势，预测未来急救箱市场的需求方向。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消费者需求调研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了解消费者购买急救箱的渠道，包括线上电商平台、线下药店、超市等，分析各渠道的市场份额和优劣势。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研究消费者的购买决策过程，包括品牌认知、信息收集、评价与比较、购买决策等方面的行为特点。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消费者购买行为调研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分析传统渠道的市场份额、销售量、销售额等指标，了解传统渠道的发展状况和竞争格局。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研究新兴渠道的发展趋势，如电商平台、社交媒体等，分析新兴渠道对急救箱市场的影响和潜力。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传统渠道分析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新兴渠道分析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急救箱市场渠道调研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急救箱行业发展趋势与预测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随着科技的进步，急救箱将逐渐实现智能化，如智能识别、智能提醒等功能的加入，提高使用便利性和救治效率。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根据不同用户的需求，急救箱将提供更多个性化的定制服务，如定制化的药物配置、外观设计等。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49" b="1254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急救箱行业将更加注重专业化的服务，如提供专业的急救培训、急救指导等服务，以满足用户的不同需求。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随着人们对健康和急救意识的提高，急救箱行业市场规模将呈现稳步增长的趋势。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随着市场的不断扩大，将有更多的企业进入急救箱行业，市场竞争将逐渐加剧。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品牌影响力提升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在市场竞争中，品牌影响力将成为企业的重要优势，品牌影响力将逐渐提升。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急救箱行业市场规模预测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https://d.book118.com/308041101033006030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2024-09-06T13:11:40.737</cp:lastPrinted>
  <dcterms:created xsi:type="dcterms:W3CDTF">2024-09-06T05:11:40Z</dcterms:created>
  <dcterms:modified xsi:type="dcterms:W3CDTF">2024-09-06T05:11:42Z</dcterms:modified>
</cp:coreProperties>
</file>