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B13035-2BE7-4F6B-9EE9-230803B504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DF901C-4DFE-4A54-8814-4E40744130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27D7FB-AE32-4732-A04F-CC93A0D672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D97311-189C-4205-AB34-4B44F06A37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720ADE-1103-4037-A32C-98565F4F21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C344E2-E1C8-4D62-9ECD-AEFCCB3E90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CC9719-1B52-48D7-B0B3-41E9354579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10213F-C589-4673-9953-2BB23BD9AC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46D6D4-8478-42AD-BDA5-5DABAB4A6F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E175CD-68F3-4FF6-970D-5DB98B4FA8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E8163D-7990-4DC2-A11D-3808326ECB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4202303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轴类零件加工工艺讲解与案例分析的重要性与案例选择原则及案例分析方法及案例分析结果总结</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轴类零件加工工艺概述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案例分析在轴类零件加工中重要性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案例选择原则与方法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案例分析过程展示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案例分析结果总结与应用推广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互动环节：现场讨论与交流</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轴类零件加工工艺概述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580" r="2358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轴类零件是机械设备中重要的传动和支撑元件，用于传递扭矩和承受载荷。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根据形状、用途和制造工艺的不同，轴类零件可分为光轴、阶梯轴、曲轴、凸轮轴等。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轴类零件定义与分类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轴类零件分类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轴类零件定义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加工工艺特点及要求</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加工工艺特点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轴类零件加工具有高精度、高效率、高质量的特点，需要采用先进的加工设备和工艺方法。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加工工艺要求</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为保证轴类零件的加工精度和使用性能，需要严格控制加工过程中的切削力、切削热、刀具磨损等因素，同时采取合理的装夹方式、切削参数和热处理工艺。</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轴类零件的加工难点主要包括形状复杂、精度要求高、材料难加工等。例如，曲轴等复杂形状的轴类零件需要采用多轴联动加工技术，而高精度轴类零件则需要采用超精密切削和磨削技术。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加工难点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制造业的不断发展，轴类零件的加工面临着更高的挑战。例如，新型高强度、高硬度材料的出现给传统加工方法带来了挑战，需要研究新的切削机理和刀具技术；同时，智能制造、绿色制造等先进制造模式也对轴类零件加工工艺提出了更高的要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加工挑战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加工难点与挑战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案例分析在轴类零件加工中重要性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改进工艺流程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通过案例分析，可以发现现有工艺流程中存在的问题，进而提出改进措施，提高加工效率。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优化切削参数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针对不同材料和加工要求，通过案例分析可以优化切削速度、进给量等切削参数，从而提高加工质量。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引入先进加工技术</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案例分析有助于了解行业最新加工技术，将其应用于实际生产中，提高加工效率和质量。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提升加工效率与质量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工艺参数优化</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通过案例分析，可以对轴类零件加工的工艺参数进行优化，如刀具选择、切削液使用等，从而提高加工效率和降低成本。</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工艺方案改进</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案例分析可以发现现有工艺方案中的不足，提出改进措施，如采用新的装夹方式、优化热处理工艺等，提高产品质量和生产效率。</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引入新工艺方法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通过案例分析可以了解新的工艺方法，如高速切削、超声振动切削等，将其应用于轴类零件加工中，提高加工效率和质量。</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优化工艺参数与方案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减少质量风险</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案例分析有助于发现潜在的质量问题，及时采取措施进行预防和纠正，减少质量风险。</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提高设备利用率</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通过案例分析可以优化设备的使用和维护计划，提高设备利用率和寿命，降低设备采购和维修成本。</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降低生产成本</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通过案例分析，可以优化生产过程中的各个环节，减少不必要的浪费和支出，从而降低生产成本。</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降低成本与风险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案例选择原则与方法</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代表性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所选案例应具有代表性，能够反映轴类零件加工的共性和普遍规律。</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典型特征</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案例应包含轴类零件加工的典型特征，如轴径、轴长、材料、精度等。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经典案例</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优先选择行业内公认的、具有历史意义的经典案例。</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典型性原则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相似性</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所选案例应具有相似性，以便进行比较分析。</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对照组设置</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在案例分析中，设置对照组有助于更准确地评估加工工艺的优劣。</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可量化指标</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案例应具备可量化的指标，如加工时间、成本、质量等，便于进行客观评价。</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可比性原则</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125" r="15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地域特色</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适当考虑地域特色，选择具有地域代表性的案例，有助于拓展分析视野。</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目标明确</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案例选择应针对具体的分析目标，如解决某一类轴类零件的加工难题或优化某一加工工序。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行业相关性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案例应与所讨论的轴类零件加工行业密切相关，以提高分析的针对性和实用性。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针对性原则</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通过查阅文献资料、企业调研、专家访谈等方式收集相关数据。</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数据来源</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对数据进行筛选和分类，去除重复、无效数据，保留与轴类零件加工相关的核心数据。</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数据筛选</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将数据按照一定格式进行整理，如表格、图表等，以便进行后续分析。</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数据整理</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数据收集与整理方法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https://d.book118.com/308042023032006035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2024-09-13T22:44:04.312</cp:lastPrinted>
  <dcterms:created xsi:type="dcterms:W3CDTF">2024-09-13T14:44:04Z</dcterms:created>
  <dcterms:modified xsi:type="dcterms:W3CDTF">2024-09-13T14:44:06Z</dcterms:modified>
</cp:coreProperties>
</file>