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F20F8C-9EB1-41E6-92E4-924E15B387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02CF05-0ABA-42C8-A48B-4D72BBA29C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924982-2ABA-49F9-99C9-72D4961EAE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F3FDF9-B4EC-4804-9F6A-8EDFE57F82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05426C-E1AD-4661-963D-533CD5D9BE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4D625C-AAE5-48D8-9A88-55740E2549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369158-3425-4F48-A98C-8BA7B98323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3002F4-4100-4B86-B510-906AED7BF7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26ABCA-BE86-402B-BBBA-93318F0C37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21C024-5914-4369-BA97-D6BC16B6F5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399420-834F-43B2-80EA-3DD76F1095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4205201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冬季呼吸道疾病的数据分析与预测模型</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汇报人：XX</a:t>
            </a: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2024-01-27</a:t>
            </a: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alpha val="100000"/>
                  </a:srgbClr>
                </a:solidFill>
                <a:latin typeface="Microsoft Yahei"/>
                <a:ea typeface="Microsoft Yahei"/>
                <a:cs typeface="Microsoft Yahei"/>
              </a:rPr>
              <a:t>https://wenku.baidu.com</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引言</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数据收集与处理</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数据分析方法</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预测模型构建</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模型评估与优化</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结果展示与讨论</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引言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了解冬季呼吸道疾病的流行趋势和影响因素</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预测未来冬季呼吸道疾病的发病情况，为防控工作提供依据</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提高公众对冬季呼吸道疾病的认知和防护意识</a:t>
              </a:r>
            </a:p>
          </p:txBody>
        </p:sp>
      </p:grpSp>
      <p:pic>
        <p:nvPicPr>
          <p:cNvPr id="14" name="Picture 14"/>
          <p:cNvPicPr>
            <a:picLocks noChangeAspect="1"/>
          </p:cNvPicPr>
          <p:nvPr/>
        </p:nvPicPr>
        <p:blipFill>
          <a:blip r:embed="rId2"/>
          <a:srcRect l="12134" r="12134"/>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sp>
        <p:nvSpPr>
          <p:cNvPr id="6" name="AutoShape 6"/>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呼吸道疾病概述</a:t>
              </a:r>
            </a:p>
          </p:txBody>
        </p:sp>
      </p:grpSp>
      <p:sp>
        <p:nvSpPr>
          <p:cNvPr id="41" name="TextBox 41"/>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常见的冬季呼吸道疾病包括感冒、流感、支气管炎、哮喘等</a:t>
            </a:r>
          </a:p>
        </p:txBody>
      </p:sp>
      <p:sp>
        <p:nvSpPr>
          <p:cNvPr id="42" name="TextBox 42"/>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呼吸道疾病的传播途径包括飞沫传播、接触传播等</a:t>
            </a:r>
          </a:p>
        </p:txBody>
      </p:sp>
      <p:sp>
        <p:nvSpPr>
          <p:cNvPr id="43" name="TextBox 43"/>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呼吸道疾病的症状包括咳嗽、咳痰、呼吸困难、发热等</a:t>
            </a:r>
          </a:p>
        </p:txBody>
      </p:sp>
      <p:sp>
        <p:nvSpPr>
          <p:cNvPr id="44" name="TextBox 44"/>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冬季是呼吸道疾病的高发季节，与气温下降、空气干燥等因素有关</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数据收集与处理</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205" r="1020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4990" r="1499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医疗机构</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公共卫生部门</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学术研究机构</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互联网和社交媒体</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包括各级医院、诊所、卫生院的呼吸道疾病患者就诊记录。</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相关领域的专家学者、研究团队发布的呼吸道疾病研究成果和数据。</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各级疾病预防控制中心、卫生监督所等机构发布的呼吸道疾病监测数据。</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网络搜索引擎、社交媒体平台等提供的呼吸道疾病相关话题和讨论。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数据标准化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对数据进行归一化或标准化处理，消除量纲和数量级对数据分析的影响。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数据清洗</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去除重复、错误、不完整的数据记录，确保数据的准确性和一致性。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数据转换</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将不同来源、格式的数据转换为统一的格式，便于后续的数据分析和建模。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数据预处理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提取与呼吸道疾病发病相关的时序特征，如季节、月份、周次等。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时序特征</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考虑气象因素对呼吸道疾病的影响，提取温度、湿度、风速等气象特征。</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气象特征</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提取患者年龄、性别、职业等人口学特征，分析不同人群发病率的差异。</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人口学特征</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根据呼吸道疾病的临床表现，提取咳嗽、发热、呼吸困难等症状特征。</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临床症状特征</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特征提取与选择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数据分析方法</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发病率和死亡率统计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收集冬季呼吸道疾病的发病率和死亡率数据，计算平均值、中位数、标准差等统计量，以了解疾病的整体情况和变化趋势。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患者特征分析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对患者年龄、性别、职业等特征进行统计分析，探讨不同人群对冬季呼吸道疾病的易感性差异。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地域分布分析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根据不同地区的发病率和死亡率数据，绘制地理分布图，分析地域因素对冬季呼吸道疾病的影响。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时间序列分析</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探讨冬季呼吸道疾病的周期性变化规律，如与气候、环境等因素的关联性。</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周期性分析</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利用时间序列数据，分析冬季呼吸道疾病的季节性特征，如发病高峰时间、持续时间等。</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季节性分析</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通过时间序列模型（如ARIMA模型、指数平滑模型等）对冬季呼吸道疾病的发病率和死亡率进行趋势预测，为防控工作提供依据。</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趋势预测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模型应用与预测</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将训练好的机器学习模型应用于实际数据中，对冬季呼吸道疾病的发病率和死亡率进行预测，为防控工作提供决策支持。</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数据预处理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对收集到的数据进行清洗、整理、转换等预处理操作，以适应机器学习模型的需求。</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特征选择</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从众多特征中选取与冬季呼吸道疾病发病率和死亡率密切相关的特征，提高模型的预测性能。</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模型训练与评估</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选择合适的机器学习算法（如逻辑回归、支持向量机、随机森林等），利用训练数据集进行模型训练，并使用验证数据集对模型进行评估和优化。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机器学习模型应用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预测模型构建</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优点</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线性回归模型简单易懂，计算效率高，可解释性强。</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缺点</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对于非线性关系的数据拟合效果较差，可能无法准确预测冬季呼吸道疾病的发病率。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应用场景</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适用于数据量较小，且自变量和因变量之间存在线性关系的情况。</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线性回归模型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https://d.book118.com/308042052010006037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2024-09-16T17:17:36.668</cp:lastPrinted>
  <dcterms:created xsi:type="dcterms:W3CDTF">2024-09-16T09:17:36Z</dcterms:created>
  <dcterms:modified xsi:type="dcterms:W3CDTF">2024-09-16T09:17:38Z</dcterms:modified>
</cp:coreProperties>
</file>