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EEEC739E-530C-48AF-A2A4-C594CC12EDDB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2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3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5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6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8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9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1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2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C9C15D-9316-4205-B1C1-AE70CB52EA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105907-0350-499D-AC46-F92503713D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58A427-028F-47F3-8A8B-80F7174C68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7A2EAD-6504-4054-84DF-F439811E59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911F16E-986A-4B7A-AD4B-83438BEFFA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7395A2-B2C2-436B-8742-9DCEB7C44F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2F242C-0153-4880-8F95-BF875063DA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A100C7-B2A1-4BA9-8E50-3A5AA43010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E14757-2BCA-4253-8096-FE07182FF7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52626E-2146-4CC7-965D-34A9F3DA47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E204C6-1571-47CA-BE13-2A42ED587A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01000"/>
            <a:ext cx="9798840" cy="590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53CEFBC4-AD5A-4CB2-AA4E-E3DA17C6C1E8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C4FE95BA-009D-4359-95B3-11511BF3F5FB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8042072077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en-US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打印技术在建筑行业的应用前景分析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4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5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打印技术概述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打印技术在建筑设计中的应用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打印技术在建筑施工中的应用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打印技术在建筑维护中的应用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打印技术在建筑行业中的挑战与前景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打印技术在建筑行业的应用前景分析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PlaceHolder 1"/>
          <p:cNvSpPr>
            <a:spLocks noGrp="1"/>
          </p:cNvSpPr>
          <p:nvPr>
            <p:ph/>
          </p:nvPr>
        </p:nvSpPr>
        <p:spPr>
          <a:xfrm>
            <a:off x="153036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思源宋体 CN Heavy"/>
                <a:ea typeface="思源宋体 CN Heavy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7" name="PlaceHolder 2"/>
          <p:cNvSpPr>
            <a:spLocks noGrp="1"/>
          </p:cNvSpPr>
          <p:nvPr>
            <p:ph type="title" idx="4294967295"/>
          </p:nvPr>
        </p:nvSpPr>
        <p:spPr>
          <a:xfrm>
            <a:off x="523692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章 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0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en-US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打印技术简介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打印技术是一种快速制造技术，通过逐层堆叠材料来制造物体，被广泛应用于各个领域。在建筑行业，其应用前景备受瞩目。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打印技术原理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4" name="content.1.subtitle"/>
          <p:cNvSpPr/>
          <p:nvPr/>
        </p:nvSpPr>
        <p:spPr>
          <a:xfrm>
            <a:off x="1374840" y="35960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设计模型的过程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1.title"/>
          <p:cNvSpPr/>
          <p:nvPr/>
        </p:nvSpPr>
        <p:spPr>
          <a:xfrm>
            <a:off x="137520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创建</a:t>
            </a:r>
            <a:r>
              <a:rPr lang="en-US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模型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2.subtitle"/>
          <p:cNvSpPr/>
          <p:nvPr/>
        </p:nvSpPr>
        <p:spPr>
          <a:xfrm>
            <a:off x="9170280" y="32212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将模型切割成薄层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title"/>
          <p:cNvSpPr/>
          <p:nvPr/>
        </p:nvSpPr>
        <p:spPr>
          <a:xfrm>
            <a:off x="916956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切片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3.subtitle"/>
          <p:cNvSpPr/>
          <p:nvPr/>
        </p:nvSpPr>
        <p:spPr>
          <a:xfrm>
            <a:off x="3973320" y="3381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逐层堆叠材料打印出模型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title"/>
          <p:cNvSpPr/>
          <p:nvPr/>
        </p:nvSpPr>
        <p:spPr>
          <a:xfrm>
            <a:off x="397404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打印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4.subtitle"/>
          <p:cNvSpPr/>
          <p:nvPr/>
        </p:nvSpPr>
        <p:spPr>
          <a:xfrm>
            <a:off x="6571440" y="32968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title"/>
          <p:cNvSpPr/>
          <p:nvPr/>
        </p:nvSpPr>
        <p:spPr>
          <a:xfrm>
            <a:off x="657216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打印技术发展历程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3" name="content.1.subtitle"/>
          <p:cNvSpPr/>
          <p:nvPr/>
        </p:nvSpPr>
        <p:spPr>
          <a:xfrm>
            <a:off x="1374840" y="35960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20</a:t>
            </a: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世纪</a:t>
            </a: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80</a:t>
            </a: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年代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1.title"/>
          <p:cNvSpPr/>
          <p:nvPr/>
        </p:nvSpPr>
        <p:spPr>
          <a:xfrm>
            <a:off x="137520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起源阶段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subtitle"/>
          <p:cNvSpPr/>
          <p:nvPr/>
        </p:nvSpPr>
        <p:spPr>
          <a:xfrm>
            <a:off x="9170280" y="32212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不断改进和创新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title"/>
          <p:cNvSpPr/>
          <p:nvPr/>
        </p:nvSpPr>
        <p:spPr>
          <a:xfrm>
            <a:off x="916956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技术完善阶段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3973320" y="3381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涵盖各行各业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397404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应用拓展阶段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4.subtitle"/>
          <p:cNvSpPr/>
          <p:nvPr/>
        </p:nvSpPr>
        <p:spPr>
          <a:xfrm>
            <a:off x="6571440" y="32968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657216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打印技术在建筑行业的应用概况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2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快速制作建筑模型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建筑模型应用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5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打印建筑结构组件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结构组件打印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定制特殊零部件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零部件制造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1" name="PlaceHolder 1"/>
          <p:cNvSpPr>
            <a:spLocks noGrp="1"/>
          </p:cNvSpPr>
          <p:nvPr>
            <p:ph type="title" idx="4294967295"/>
          </p:nvPr>
        </p:nvSpPr>
        <p:spPr>
          <a:xfrm>
            <a:off x="14598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 fontScale="68611" lnSpcReduction="10000"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打印技术在建筑行业的应用前景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2" name="content"/>
          <p:cNvSpPr/>
          <p:nvPr/>
        </p:nvSpPr>
        <p:spPr>
          <a:xfrm>
            <a:off x="152352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随着技术的不断进步和成本的逐渐降低，</a:t>
            </a: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打印技术在建筑行业的应用前景广阔。从零部件制造到建筑模型设计，</a:t>
            </a: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打印技术将为建筑行业带来革命性的变革。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3" name="PlaceHolder 1"/>
          <p:cNvSpPr>
            <a:spLocks noGrp="1"/>
          </p:cNvSpPr>
          <p:nvPr>
            <p:ph/>
          </p:nvPr>
        </p:nvSpPr>
        <p:spPr>
          <a:xfrm>
            <a:off x="153036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思源宋体 CN Heavy"/>
                <a:ea typeface="思源宋体 CN Heavy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4" name="PlaceHolder 2"/>
          <p:cNvSpPr>
            <a:spLocks noGrp="1"/>
          </p:cNvSpPr>
          <p:nvPr>
            <p:ph type="title" idx="4294967295"/>
          </p:nvPr>
        </p:nvSpPr>
        <p:spPr>
          <a:xfrm>
            <a:off x="523692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第二章 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打印技术在建筑设计中的应用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7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建筑设计中的</a:t>
            </a:r>
            <a:r>
              <a:rPr lang="en-US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打印技术优势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打印技术在建筑设计中的应用具有诸多优势，其中最突出的是可以帮助建筑师实现更多创意设计，提高设计效率。通过</a:t>
            </a: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打印技术，建筑师可以更加灵活地表达自己的设计理念，实现前所未有的设计创新。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0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打印技术在建筑模型制作中的应用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1" name="content.1.subtitle"/>
          <p:cNvSpPr/>
          <p:nvPr/>
        </p:nvSpPr>
        <p:spPr>
          <a:xfrm>
            <a:off x="1374840" y="35960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展示设计方案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1.title"/>
          <p:cNvSpPr/>
          <p:nvPr/>
        </p:nvSpPr>
        <p:spPr>
          <a:xfrm>
            <a:off x="137520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快速制作建筑模型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2.subtitle"/>
          <p:cNvSpPr/>
          <p:nvPr/>
        </p:nvSpPr>
        <p:spPr>
          <a:xfrm>
            <a:off x="9170280" y="32212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吸引投资者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2.title"/>
          <p:cNvSpPr/>
          <p:nvPr/>
        </p:nvSpPr>
        <p:spPr>
          <a:xfrm>
            <a:off x="916956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提升展示效果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3.subtitle"/>
          <p:cNvSpPr/>
          <p:nvPr/>
        </p:nvSpPr>
        <p:spPr>
          <a:xfrm>
            <a:off x="3973320" y="3381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减少修改次数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3.title"/>
          <p:cNvSpPr/>
          <p:nvPr/>
        </p:nvSpPr>
        <p:spPr>
          <a:xfrm>
            <a:off x="397404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验证设计可行性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4.subtitle"/>
          <p:cNvSpPr/>
          <p:nvPr/>
        </p:nvSpPr>
        <p:spPr>
          <a:xfrm>
            <a:off x="6571440" y="32968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4.title"/>
          <p:cNvSpPr/>
          <p:nvPr/>
        </p:nvSpPr>
        <p:spPr>
          <a:xfrm>
            <a:off x="657216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9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打印技术在建筑细节制造中的应用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0" name="content.1.subtitle"/>
          <p:cNvSpPr/>
          <p:nvPr/>
        </p:nvSpPr>
        <p:spPr>
          <a:xfrm>
            <a:off x="1374840" y="35960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提高精细化程度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1.title"/>
          <p:cNvSpPr/>
          <p:nvPr/>
        </p:nvSpPr>
        <p:spPr>
          <a:xfrm>
            <a:off x="137520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制造复杂细节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2.subtitle"/>
          <p:cNvSpPr/>
          <p:nvPr/>
        </p:nvSpPr>
        <p:spPr>
          <a:xfrm>
            <a:off x="9170280" y="32212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满足个性需求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2.title"/>
          <p:cNvSpPr/>
          <p:nvPr/>
        </p:nvSpPr>
        <p:spPr>
          <a:xfrm>
            <a:off x="916956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定制化细节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3.subtitle"/>
          <p:cNvSpPr/>
          <p:nvPr/>
        </p:nvSpPr>
        <p:spPr>
          <a:xfrm>
            <a:off x="3973320" y="3381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节约时间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3.title"/>
          <p:cNvSpPr/>
          <p:nvPr/>
        </p:nvSpPr>
        <p:spPr>
          <a:xfrm>
            <a:off x="397404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降低生产成本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4.subtitle"/>
          <p:cNvSpPr/>
          <p:nvPr/>
        </p:nvSpPr>
        <p:spPr>
          <a:xfrm>
            <a:off x="6571440" y="32968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4.title"/>
          <p:cNvSpPr/>
          <p:nvPr/>
        </p:nvSpPr>
        <p:spPr>
          <a:xfrm>
            <a:off x="657216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8" name="矩形 28"/>
          <p:cNvSpPr/>
          <p:nvPr/>
        </p:nvSpPr>
        <p:spPr>
          <a:xfrm>
            <a:off x="3376800" y="14536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9" name="content.2.title"/>
          <p:cNvSpPr/>
          <p:nvPr/>
        </p:nvSpPr>
        <p:spPr>
          <a:xfrm>
            <a:off x="3593160" y="16815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稳定性提升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2.content"/>
          <p:cNvSpPr/>
          <p:nvPr/>
        </p:nvSpPr>
        <p:spPr>
          <a:xfrm>
            <a:off x="3580200" y="214308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增加结构稳定性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减少风险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矩形 33"/>
          <p:cNvSpPr/>
          <p:nvPr/>
        </p:nvSpPr>
        <p:spPr>
          <a:xfrm>
            <a:off x="6111720" y="14536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content.3.title"/>
          <p:cNvSpPr/>
          <p:nvPr/>
        </p:nvSpPr>
        <p:spPr>
          <a:xfrm>
            <a:off x="6364080" y="17431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耐久性增强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3.content"/>
          <p:cNvSpPr/>
          <p:nvPr/>
        </p:nvSpPr>
        <p:spPr>
          <a:xfrm>
            <a:off x="6327720" y="214308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延长建筑寿命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降低维护成本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矩形 38"/>
          <p:cNvSpPr/>
          <p:nvPr/>
        </p:nvSpPr>
        <p:spPr>
          <a:xfrm>
            <a:off x="8845560" y="14536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4.title"/>
          <p:cNvSpPr/>
          <p:nvPr/>
        </p:nvSpPr>
        <p:spPr>
          <a:xfrm>
            <a:off x="9081000" y="1681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4.content"/>
          <p:cNvSpPr/>
          <p:nvPr/>
        </p:nvSpPr>
        <p:spPr>
          <a:xfrm>
            <a:off x="9081000" y="214308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打印技术在建筑结构优化中的应用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8" name="矩形 19"/>
          <p:cNvSpPr/>
          <p:nvPr/>
        </p:nvSpPr>
        <p:spPr>
          <a:xfrm>
            <a:off x="633240" y="14536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9" name="content.1.title"/>
          <p:cNvSpPr/>
          <p:nvPr/>
        </p:nvSpPr>
        <p:spPr>
          <a:xfrm>
            <a:off x="785880" y="16815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个性化设计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1.content"/>
          <p:cNvSpPr/>
          <p:nvPr/>
        </p:nvSpPr>
        <p:spPr>
          <a:xfrm>
            <a:off x="785520" y="214308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满足客户需求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提高建筑独特性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打印技术未来发展趋势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2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结合人工智能技术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智能建筑打印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通过数据分析预测风险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增强建筑安全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使用环保材料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生态可持续性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1" name="PlaceHolder 1"/>
          <p:cNvSpPr>
            <a:spLocks noGrp="1"/>
          </p:cNvSpPr>
          <p:nvPr>
            <p:ph type="title" idx="4294967295"/>
          </p:nvPr>
        </p:nvSpPr>
        <p:spPr>
          <a:xfrm>
            <a:off x="14598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2" name="content"/>
          <p:cNvSpPr/>
          <p:nvPr/>
        </p:nvSpPr>
        <p:spPr>
          <a:xfrm>
            <a:off x="152352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打印技术在建筑行业的应用前景广阔，随着技术不断进步，将会有更多创新应用出现。建筑师和设计师可以借助</a:t>
            </a: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打印技术实现更加个性化、高效的设计，为建筑行业注入新的活力。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PlaceHolder 1"/>
          <p:cNvSpPr>
            <a:spLocks noGrp="1"/>
          </p:cNvSpPr>
          <p:nvPr>
            <p:ph/>
          </p:nvPr>
        </p:nvSpPr>
        <p:spPr>
          <a:xfrm>
            <a:off x="153036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思源宋体 CN Heavy"/>
                <a:ea typeface="思源宋体 CN Heavy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4" name="PlaceHolder 2"/>
          <p:cNvSpPr>
            <a:spLocks noGrp="1"/>
          </p:cNvSpPr>
          <p:nvPr>
            <p:ph type="title" idx="4294967295"/>
          </p:nvPr>
        </p:nvSpPr>
        <p:spPr>
          <a:xfrm>
            <a:off x="523692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第三章 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打印技术在建筑施工中的应用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7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en-US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打印技术在建筑施工领域的优势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打印技术在建筑施工领域具有快速建造、减少人力成本、降低浪费等优势。利用这项技术可以大大提高建筑工程的效率和可持续性发展。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打印技术在建筑墙体制造中的应用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1" name="content.1.subtitle"/>
          <p:cNvSpPr/>
          <p:nvPr/>
        </p:nvSpPr>
        <p:spPr>
          <a:xfrm>
            <a:off x="1374840" y="35960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提高施工效率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1.title"/>
          <p:cNvSpPr/>
          <p:nvPr/>
        </p:nvSpPr>
        <p:spPr>
          <a:xfrm>
            <a:off x="137520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自动化墙体制造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2.subtitle"/>
          <p:cNvSpPr/>
          <p:nvPr/>
        </p:nvSpPr>
        <p:spPr>
          <a:xfrm>
            <a:off x="9170280" y="32212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减少施工误差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2.title"/>
          <p:cNvSpPr/>
          <p:nvPr/>
        </p:nvSpPr>
        <p:spPr>
          <a:xfrm>
            <a:off x="916956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精准建造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3.subtitle"/>
          <p:cNvSpPr/>
          <p:nvPr/>
        </p:nvSpPr>
        <p:spPr>
          <a:xfrm>
            <a:off x="3973320" y="3381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满足不同需求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3.title"/>
          <p:cNvSpPr/>
          <p:nvPr/>
        </p:nvSpPr>
        <p:spPr>
          <a:xfrm>
            <a:off x="397404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定制化设计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4.subtitle"/>
          <p:cNvSpPr/>
          <p:nvPr/>
        </p:nvSpPr>
        <p:spPr>
          <a:xfrm>
            <a:off x="6571440" y="32968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4.title"/>
          <p:cNvSpPr/>
          <p:nvPr/>
        </p:nvSpPr>
        <p:spPr>
          <a:xfrm>
            <a:off x="657216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9" name="矩形 28"/>
          <p:cNvSpPr/>
          <p:nvPr/>
        </p:nvSpPr>
        <p:spPr>
          <a:xfrm>
            <a:off x="3376800" y="14536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0" name="content.2.title"/>
          <p:cNvSpPr/>
          <p:nvPr/>
        </p:nvSpPr>
        <p:spPr>
          <a:xfrm>
            <a:off x="3593160" y="16815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节省材料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2.content"/>
          <p:cNvSpPr/>
          <p:nvPr/>
        </p:nvSpPr>
        <p:spPr>
          <a:xfrm>
            <a:off x="3580200" y="214308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精准控制材料用量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减少浪费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矩形 33"/>
          <p:cNvSpPr/>
          <p:nvPr/>
        </p:nvSpPr>
        <p:spPr>
          <a:xfrm>
            <a:off x="6111720" y="14536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3" name="content.3.title"/>
          <p:cNvSpPr/>
          <p:nvPr/>
        </p:nvSpPr>
        <p:spPr>
          <a:xfrm>
            <a:off x="6364080" y="17431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加快速度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3.content"/>
          <p:cNvSpPr/>
          <p:nvPr/>
        </p:nvSpPr>
        <p:spPr>
          <a:xfrm>
            <a:off x="6327720" y="214308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快速构建结构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提高施工效率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矩形 38"/>
          <p:cNvSpPr/>
          <p:nvPr/>
        </p:nvSpPr>
        <p:spPr>
          <a:xfrm>
            <a:off x="8845560" y="14536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6" name="content.4.title"/>
          <p:cNvSpPr/>
          <p:nvPr/>
        </p:nvSpPr>
        <p:spPr>
          <a:xfrm>
            <a:off x="9081000" y="1681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实现创新设计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4.content"/>
          <p:cNvSpPr/>
          <p:nvPr/>
        </p:nvSpPr>
        <p:spPr>
          <a:xfrm>
            <a:off x="9081000" y="214308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实现复杂结构设计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打破传统限制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打印技术在建筑结构制造中的应用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9" name="矩形 19"/>
          <p:cNvSpPr/>
          <p:nvPr/>
        </p:nvSpPr>
        <p:spPr>
          <a:xfrm>
            <a:off x="633240" y="14536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0" name="content.1.title"/>
          <p:cNvSpPr/>
          <p:nvPr/>
        </p:nvSpPr>
        <p:spPr>
          <a:xfrm>
            <a:off x="785880" y="16815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提高质量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1.content"/>
          <p:cNvSpPr/>
          <p:nvPr/>
        </p:nvSpPr>
        <p:spPr>
          <a:xfrm>
            <a:off x="785520" y="214308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减少人为错误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增强结构稳定性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打印技术在建筑装饰品制造中的应用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3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满足个性需求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个性化设计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6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7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提升装饰品质量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精细制造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创造多样化装饰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材料多样性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https://d.book118.com/308042072077006047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132</Paragraphs>
  <Slides>21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思源宋体 CN Heavy</vt:lpstr>
      <vt:lpstr>DejaVu Sans</vt:lpstr>
      <vt:lpstr>Office Theme</vt:lpstr>
      <vt:lpstr>3D打印技术在建筑行业的应用前景分析</vt:lpstr>
      <vt:lpstr>目录</vt:lpstr>
      <vt:lpstr>第1章 3D打印技术概述</vt:lpstr>
      <vt:lpstr> </vt:lpstr>
      <vt:lpstr>3D打印技术原理</vt:lpstr>
      <vt:lpstr>3D打印技术发展历程</vt:lpstr>
      <vt:lpstr>3D打印技术在建筑行业的应用概况</vt:lpstr>
      <vt:lpstr>3D打印技术在建筑行业的应用前景</vt:lpstr>
      <vt:lpstr>第二章 3D打印技术在建筑设计中的应用</vt:lpstr>
      <vt:lpstr> </vt:lpstr>
      <vt:lpstr>3D打印技术在建筑模型制作中的应用</vt:lpstr>
      <vt:lpstr>3D打印技术在建筑细节制造中的应用</vt:lpstr>
      <vt:lpstr>3D打印技术在建筑结构优化中的应用</vt:lpstr>
      <vt:lpstr>3D打印技术未来发展趋势</vt:lpstr>
      <vt:lpstr>结语</vt:lpstr>
      <vt:lpstr>第三章 3D打印技术在建筑施工中的应用</vt:lpstr>
      <vt:lpstr> </vt:lpstr>
      <vt:lpstr>3D打印技术在建筑墙体制造中的应用</vt:lpstr>
      <vt:lpstr>3D打印技术在建筑结构制造中的应用</vt:lpstr>
      <vt:lpstr>3D打印技术在建筑装饰品制造中的应用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2024-09-28T23:22:19.669</cp:lastPrinted>
  <dcterms:created xsi:type="dcterms:W3CDTF">2024-09-28T15:22:19Z</dcterms:created>
  <dcterms:modified xsi:type="dcterms:W3CDTF">2024-09-28T15:22:21Z</dcterms:modified>
</cp:coreProperties>
</file>