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A1A23-23DB-4CCC-BF06-A10D59E8F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0BB77-3324-4DD4-B5FC-6D22CC00C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56D14-21BC-46B0-AF13-45AA75918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EEDAE-C8FE-4927-9B6D-EA8A42A5B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6F9D43-17D4-4E0B-932D-3C25E2B0F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F9543C-EAF6-4019-9C74-688EE5D29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3AC292-4DCD-44C2-8568-F2B7E12F4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7050EE-7D70-4981-AAC9-C1239F79E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58607-D89C-43ED-A143-6288216DB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F63A79-6998-43EE-A3B5-BC987D4CF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9F54C-1047-4025-A5B2-4B363FE28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04302102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药品人员的职责与要求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药品人员的培训与考核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药品人员的管理制度与流程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药品人员管理制度的监督与执行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药品人员管理概述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药品人员管理是指对药品研发、生产、流通、使用等环节中涉及的人员进行的管理活动，旨在确保药品质量和安全。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提高药品质量、保障公众用药安全、促进医药行业健康发展。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药品人员管理的定义与目标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250" r="10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药品经营质量管理规范（GSP）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对药品经营企业的质量管理体系、人员资质、培训等方面的要求进行详细规定。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明确药品从业人员的资质要求、培训考核、监督检查等方面的规定。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药品生产质量管理规范（GMP）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对药品生产企业的质量管理体系、人员资质、培训等方面的要求进行详细规定。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药品人员管理的法规与政策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66" b="2776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依法管理、科学规范、责任明确、协同高效。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明确各级管理人员职责，建立健全各项管理制度，加强从业人员培训和考核，确保各项管理措施得到有效执行。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药品人员管理的原则与要求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药品人员的职责与要求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药品研发人员需要具备相关专业背景和技能，能够进行药品的研发和实验工作。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他们需要遵守相关法规和伦理准则，确保研发工作的合法性和安全性。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8110" b="811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研发人员还需要与生产、销售和监管人员密切合作，确保药品的质量和有效性。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药品研发人员的职责与要求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他们需要严格控制生产过程中的质量，确保药品的质量符合相关标准和规定。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生产人员还需要与研发、销售和监管人员保持沟通，及时反馈生产过程中的问题和改进建议。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171" r="91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637" r="1063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药品生产人员需要掌握药品生产工艺和流程，能够按照标准操作规程进行生产。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药品生产人员的职责与要求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58" r="545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6897" r="689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药品销售人员需要了解药品的特性和用途，能够向客户介绍药品的功能和用法。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他们需要遵守相关法规和商业道德，不得进行虚假宣传或误导消费者。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销售人员还需要与研发、生产和监管人员保持联系，了解药品的最新动态和市场反馈。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药品销售人员的职责与要求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药品监管人员需要对药品的研发、生产和销售过程进行监督和检查，确保其符合相关法规和标准。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他们需要具备相关专业背景和经验，能够对药品的安全性和有效性进行评估。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监管人员还需要与研发、生产和销售人员保持沟通，及时反馈监管过程中的问题和改进建议。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药品监管人员的职责与要求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药品人员的培训与考核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https://d.book118.com/308043021022006042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2024-09-21T03:44:31.861</cp:lastPrinted>
  <dcterms:created xsi:type="dcterms:W3CDTF">2024-09-20T19:44:31Z</dcterms:created>
  <dcterms:modified xsi:type="dcterms:W3CDTF">2024-09-20T19:44:33Z</dcterms:modified>
</cp:coreProperties>
</file>