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7E268-C126-405F-9C97-07DB87539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1945-A16F-4CD1-A231-15BE6098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F1DE9-811F-4F6F-96B1-1A52C231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8C72C-49AA-4681-9C82-2CE373DF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631AD-0443-4805-B8D4-EE2EA1CF9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6F6BB-BE85-42AB-8E89-3F3EB009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29CBD4-7F17-4E67-9DF9-9A18B5B90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41D0C-8ECC-4512-ACDD-6E40F758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F2920-0671-4591-B98D-474EE59C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3B526-CC98-451D-9E63-960AD2639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58423-FF69-4C4F-AE7C-5DD1EA34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3036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证券投资基金评估与绩效研究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证券投资基金投资策略与绩效关系研究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证券投资基金绩效评估的改进与展望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证券投资基金市场快速发展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随着金融市场的不断开放和投资者需求的日益增长，证券投资基金市场规模迅速扩大，基金产品种类日益丰富。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基金绩效评估的重要性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基金绩效评估是投资者选择基金、基金公司制定投资策略和监管部门实施监管的重要依据，对保护投资者利益、促进基金市场健康发展具有重要意义。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65" r="1246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33693" r="33693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研究目的：本研究旨在构建一套科学、合理的证券投资基金绩效评估体系，为投资者、基金公司和监管部门提供客观、公正的基金绩效评价结果。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构建证券投资基金绩效评估指标体系；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研究内容：本研究将从以下几个方面展开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梳理国内外证券投资基金绩效评估的理论和方法；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收集样本数据，运用统计分析方法对基金绩效进行评估；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对评估结果进行实证分析，验证评估体系的科学性和有效性；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提出完善证券投资基金绩效评估体系的政策建议。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证券投资基金概述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金是一种利益共享、风险共担的集合证券投资方式，通过发行基金份额，集中投资者的资金，由基金托管人托管，由基金管理人管理和运用资金，从事股票、债券等金融工具投资，并将投资收益按投资者的投资比例进行分配的一种间接投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标的不同，证券投资基金可分为股票型基金、债券型基金、混合型基金、货币市场基金等；根据投资理念不同，可分为成长型基金、价值型基金和平衡型基金；根据运作方式不同，可分为开放式基金和封闭式基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证券投资基金的定义和分类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证券投资基金起源于19世纪中叶的英国，随后在美国得到快速发展。20世纪90年代以来，随着全球金融市场的不断发展和金融创新，证券投资基金在全球范围内得到广泛推广和应用。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证券投资基金市场规模庞大，投资者群体广泛。在投资策略、风险管理、绩效评估等方面，证券投资基金行业不断发展和完善。同时，随着大数据、人工智能等技术的应用，证券投资基金行业正经历着数字化和智能化的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证券投资基金的发展历程和现状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证券投资基金评估方法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计算基金在特定时间段内的平均收益，以衡量基金的整体盈利水平。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平均收益率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将非年化收益转化为年化形式，便于比较不同期限的基金业绩。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年化收益率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反映基金复利增长的平均速度，更适用于长期投资评估。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几何平均收益率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基于收益率的评估方法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β系数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反映基金相对于市场的系统风险，大于1表示风险高于市场，小于1表示风险低于市场。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最大回撤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描述基金在特定时间段内可能出现的最大亏损，用于评估基金的风险控制能力。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衡量基金收益波动性的指标，数值越大表示风险越高。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基于多因素的评估方法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夏普比率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综合考虑收益与风险，计算单位风险所获得的超额收益率，数值越高表示基金业绩越好。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詹森指数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在特雷诺指数的基础上引入非系统风险，更全面地评估基金的业绩。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特雷诺指数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衡量单位系统风险所获得的超额收益率，适用于评估基金经理的选股能力。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信息比率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衡量基金超额收益与跟踪误差的比值，反映基金经理的主动管理能力。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证券投资基金绩效评估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https://d.book118.com/308043036026006043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2024-09-22T15:43:30.075</cp:lastPrinted>
  <dcterms:created xsi:type="dcterms:W3CDTF">2024-09-22T07:43:30Z</dcterms:created>
  <dcterms:modified xsi:type="dcterms:W3CDTF">2024-09-22T07:43:32Z</dcterms:modified>
</cp:coreProperties>
</file>