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9EEE2-89F0-447F-857F-F786EF4A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7DE5-1754-424B-92FF-E99975FD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B7222-1BC8-4C6F-B483-736FD3F8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E9E08-F80D-4523-957A-82D0745F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19646-2EEB-4E56-9F5E-0F2F4109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216CF-2CF7-4A1E-B1F8-FF97A775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BEEFE-01C3-4261-BD22-9AB45B9D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E69ED-E8EE-4131-BFA7-909AC206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050F4-C182-410B-B021-63692D0F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048B8-71E2-4C99-9A17-F9408945F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D796D-1AF0-4625-8615-743CBA82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3061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推出学校社交媒体使用行为的规范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社交媒体使用规范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禁止行为及处罚措施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教育引导与自律机制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监管与评估机制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推出学校社交媒体使用行为规范，旨在引导学生正确使用社交媒体，维护学校形象，保障学生网络安全。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社交媒体已成为学生日常生活中不可或缺的一部分。然而，社交媒体使用不当可能带来诸多负面影响，如网络欺凌、隐私泄露、虚假信息传播等。因此，有必要制定相关规范，引导学生合理使用社交媒体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大多数学生每天都会使用社交媒体，如微信、微博、抖音等，用于社交、娱乐和学习。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学生使用率高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部分学生在社交媒体上发布不当言论、传播虚假信息、恶意攻击他人等，给个人和学校带来不良影响。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问题频发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082" r="90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许多学生对社交媒体使用规范知之甚少，缺乏自我约束和管理意识。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缺乏规范意识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社交媒体使用现状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社交媒体使用规范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学校社交媒体账号需经过正式注册，明确账号名称、头像、简介等信息，确保与学校形象统一。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账号注册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590" b="45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账号安全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账号使用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加强账号安全管理，定期更换密码，避免账号被盗用或滥用。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学校社交媒体账号仅限于学校官方使用，禁止将账号用于个人或商业目的。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账号管理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内容审核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发布的信息应经过严格审核，确保内容真实、准确、合法，符合学校形象和价值观。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合理安排信息发布频率，避免过度发布或长时间不更新。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互动回应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对于用户提出的问题和建议，应及时回应并处理，树立良好的学校形象。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言论规范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在互动交流中，应尊重他人的观点和意见，避免恶意攻击或诋毁他人。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建立良好氛围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积极参与社交媒体上的讨论和互动，营造良好的交流氛围。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在社交媒体上发言时，应遵守相关法律法规和道德规范，不得发布不当言论。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禁止行为及处罚措施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禁止行为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205" r="1420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发布不实信息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禁止在社交媒体上发布或转发未经证实的消息、谣言或虚假信息。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滥用社交媒体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禁止在社交媒体上进行恶意举报、滥用投诉机制或进行其他扰乱平台秩序的行为。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恶意攻击他人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禁止在社交媒体上发布恶意言论、侮辱、诽谤或攻击他人的言论。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泄露他人隐私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禁止在社交媒体上公开他人的个人信息、照片、视频等隐私内容。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https://d.book118.com/308043061113006034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2024-09-13T05:40:26.382</cp:lastPrinted>
  <dcterms:created xsi:type="dcterms:W3CDTF">2024-09-12T21:40:26Z</dcterms:created>
  <dcterms:modified xsi:type="dcterms:W3CDTF">2024-09-12T21:40:28Z</dcterms:modified>
</cp:coreProperties>
</file>