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D4B95-1D05-4ADF-88AE-F2AD29B7E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96470-F5CD-42B7-A067-8AC16AD7C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C7E06-C9AB-4C5A-A973-AA6E50BB0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1B00A-C96B-4E6C-A140-32CCF3459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49FBB-5A8E-4E29-A556-8C5CE0069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55664-E5DE-40C5-B64E-C11F5B4EA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1F9681-B683-430C-8508-862082531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7BFFA-F0C3-43E4-9566-26D5AFD8E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CBB32-24F4-4500-9F3E-6E004F932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3C09A-09B9-43BB-90CA-06097A17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91FA1-0985-4A9F-97D2-160902CC7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4022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医院护理月总结报告\n## 1.本月护理工作总体概况\n### 1.1本月护理工作量统计与分析\n### 1.2本月护理质量检查与评估\n### 1.3本月护理服务满意度调查与分析\n## 2.各科室护理工作亮点\n### 2.1内科病房护理工作亮点\n### 2.2外科病房护理工作亮点\n### 2.3急诊科护理工作亮点\n## 3.护理工作存在的问题及原因分析\n### 3.1护理人力资源不足及原因\n### 3.2护理质量安全隐患及原因\n### 3.3护理服务满意度不足及原因\n## 4.改进措施与建议\n### 4.1优化护理人力资源配置\n### 4.2加强护理质量管理及安全监控\n### 4.3提升护理服务满意度\n## 5.下月护理工作计划\n### 5.1下月护理工作重点与目标\n### 5.2下月护理工作创新与拓展\n### 5.3下月护理工作持续改进与提升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8500"/>
              <a:t>医院护理月总结报告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5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本月护理工作总体概况</a:t>
            </a:r>
            <a:endParaRPr/>
          </a:p>
        </p:txBody>
      </p:sp>
      <p:sp>
        <p:nvSpPr>
          <p:cNvPr id="96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护理总床日数：统计本月护理总床日数，分析较上月的变化情况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本月护理总床日数为12000日，较上月增长5%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内科病房护理床日数为7000日，较上月增长6%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外科病房护理床日数为3000日，较上月增长4%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急诊科护理床日数为2000日，较上月增长7%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护理工作量：统计本月护理工作量，分析较上月的变化情况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本月护理工作量为15000人次，较上月增长6%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内科病房护理工作量为9000人次，较上月增长7%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外科病房护理工作量为4000人次，较上月增长5%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急诊科护理工作量为2000人次，较上月增长7%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护理工作效率：计算本月护理工作效率，分析较上月的变化情况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本月护理工作效率为1.25（人次/床日），较上月提高0.05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内科病房护理工作效率为1.29（人次/床日），较上月提高0.06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外科病房护理工作效率为1.33（人次/床日），较上月提高0.05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急诊科护理工作效率为1.00（人次/床日），较上月提高0.00</a:t>
            </a:r>
            <a:endParaRPr/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本月护理工作量统计与分析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护理质量检查：统计本月护理质量检查次数，分析较上月的变化情况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本月护理质量检查次数为30次，较上月减少5%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内科病房护理质量检查次数为15次，较上月减少8%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外科病房护理质量检查次数为10次，较上月减少3%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急诊科护理质量检查次数为5次，较上月减少2%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护理质量评估：统计本月护理质量评估结果，分析较上月的变化情况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本月护理质量评估优秀率为95%，较上月提高2%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内科病房护理质量评估优秀率为96%，较上月提高3%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外科病房护理质量评估优秀率为94%，较上月提高1%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急诊科护理质量评估优秀率为92%，较上月提高1%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护理质量改进：分析本月护理质量检查与评估结果，提出改进措施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加强护理人员培训，提高护理技能水平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严格护理质量管理，确保护理质量安全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提高护理服务满意度，提升护理服务质量</a:t>
            </a:r>
            <a:endParaRPr/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本月护理质量检查与评估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护理服务满意度调查：统计本月护理服务满意度调查次数，分析较上月的变化情况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本月护理服务满意度调查次数为50次，较上月增加10%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内科病房护理服务满意度调查次数为25次，较上月增加15%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外科病房护理服务满意度调查次数为15次，较上月增加5%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急诊科护理服务满意度调查次数为10次，较上月增加10%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护理服务满意度结果：统计本月护理服务满意度调查结果，分析较上月的变化情况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本月护理服务满意度为90%，较上月提高2%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内科病房护理服务满意度为92%，较上月提高3%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外科病房护理服务满意度为88%，较上月提高1%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急诊科护理服务满意度为85%，较上月提高1%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护理服务满意度改进：分析本月护理服务满意度调查结果，提出改进措施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提高护理人员服务意识，提升护理服务质量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优化护理服务流程，减少患者等待时间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加强护理服务沟通，提高患者满意度</a:t>
            </a:r>
            <a:endParaRPr/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本月护理服务满意度调查与分析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各科室护理工作亮点</a:t>
            </a:r>
            <a:endParaRPr/>
          </a:p>
        </p:txBody>
      </p:sp>
      <p:sp>
        <p:nvSpPr>
          <p:cNvPr id="134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3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内科病房护理工作量增长：本月内科病房护理床日数为7000日，较上月增长6%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4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4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内科病房护理质量评估优秀率提高：本月内科病房护理质量评估优秀率为96%，较上月提高3%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4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4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内科病房护理服务满意度提高：本月内科病房护理服务满意度为92%，较上月提高3%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内科病房护理工作亮点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外科病房护理工作量增长：本月外科病房护理床日数为3000日，较上月增长4%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外科病房护理质量评估优秀率提高：本月外科病房护理质量评估优秀率为94%，较上月提高1%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外科病房护理服务满意度提高：本月外科病房护理服务满意度为88%，较上月提高1%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外科病房护理工作亮点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急诊科护理工作亮点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5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急诊科护理工作量增长：本月急诊科护理床日数为2000日，较上月增长7%</a:t>
                </a:r>
                <a:endParaRPr/>
              </a:p>
            </p:txBody>
          </p:sp>
          <p:cxnSp>
            <p:nvCxnSpPr>
              <p:cNvPr id="16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急诊科护理质量评估优秀率提高：本月急诊科护理质量评估优秀率为92%，较上月提高1%</a:t>
                </a:r>
                <a:endParaRPr/>
              </a:p>
            </p:txBody>
          </p:sp>
        </p:grpSp>
        <p:grpSp>
          <p:nvGrpSpPr>
            <p:cNvPr id="16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急诊科护理服务满意度提高：本月急诊科护理服务满意度为85%，较上月提高1%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200" b="0">
                <a:latin typeface="Microsoft YaHei Light"/>
                <a:ea typeface="Microsoft YaHei Light"/>
              </a:rPr>
              <a:t>护理工作存在的问题及原因分析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护理人力资源不足及原因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护理人力资源不足：本月护理工作量增长，护理人力资源不足问题凸显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护理人员总数为50人，较上月减少2人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内科病房护理人员数为20人，较上月减少1人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外科病房护理人员数为15人，较上月减少1人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急诊科护理人员数为5人，较上月减少0人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原因分析：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护理人员流动性大，招聘困难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护理人员培训周期长，人力储备不足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护理工作强度大，人员配置不合理</a:t>
            </a:r>
            <a:endParaRPr/>
          </a:p>
        </p:txBody>
      </p:sp>
      <p:cxnSp>
        <p:nvCxnSpPr>
          <p:cNvPr id="1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https://d.book118.com/308044022102006035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医院护理月总结报告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2024-09-14T12:55:46.071</cp:lastPrinted>
  <dcterms:created xsi:type="dcterms:W3CDTF">2024-09-14T04:55:46Z</dcterms:created>
  <dcterms:modified xsi:type="dcterms:W3CDTF">2024-09-14T04:55:47Z</dcterms:modified>
</cp:coreProperties>
</file>