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90BDF-5D11-4F41-ABEF-DF0454EC0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49984-666C-43A6-B04F-86836CE7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FA713-D94F-48E0-925E-5BA75902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16934-99A8-49AE-96F9-D255D0C18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4AB18-87C9-4DED-BE97-708C7E403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B74DFF-6BE6-49B1-86F4-5D473EBD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29F53-3F78-4FA2-8F7A-35526300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C16D5-DA45-49FE-930A-9DD15F55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4ADEC-F5C0-4F74-9965-3FA0143A6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B1E77-4EAA-48F0-863D-FE62F1D3B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CCA37-52AD-4FEC-BD5C-11073786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4065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标准化促进办法在企业生产监控中的应用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企业生产监控现状分析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标准化促进办法在生产监控中应用策略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案例分析：某企业成功实践分享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标准化促进办法概述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标准化是指在经济、技术、科学和管理等社会实践中，对重复性的事物和概念，通过制订、发布和实施标准达到统一，以获得最佳秩序和社会效益的活动。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标准化的目的是为了提高产品或服务的质量、促进技术进步、保障安全生产、维护消费者利益、提高社会效益等。通过标准化，可以实现资源的合理利用、降低生产成本、提高生产效率和市场竞争力。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标准化促进办法通常包括制定标准化政策、建立标准化体系、推广标准化技术、加强标准化监督等方面。这些措施旨在推动企业积极参与标准化活动，提高标准化水平，促进产业发展。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标准化促进办法内容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具有系统性、全面性、可操作性和可持续性等特点。系统性体现在从政策制定到实施监督的全方位推进；全面性体现在涵盖各个行业和领域；可操作性体现在具体可行的措施和方法；可持续性体现在长期稳定的政策支持和市场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标准化促进办法内容及特点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标准化促进办法适用于各类企业，特别是生产型企业。这些企业需要通过标准化来提高产品质量、降低生产成本、提升市场竞争力。同时，标准化也适用于政府、行业协会等组织，以推动整个行业的标准化进程。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在标准化进程中的不同角色和需求，可以将企业分为标准化实施主体、标准化参与主体和标准化受益主体。实施主体是积极参与标准化活动、制定和实施标准的企业；参与主体是参与标准化活动、使用标准的企业；受益主体则是通过享受标准化带来的好处而间接受益的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企业生产监控现状分析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确保生产安全、提高生产效率、降低生产成本、优化资源配置等。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采用传感器、仪器仪表、视频监控等多种技术手段进行实时监控。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监控手段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覆盖生产现场各个环节，包括设备状态、工艺流程、物料管理等。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企业生产监控体系概述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3" r="112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数据采集不全面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监控手段单一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系统集成度低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智能化水平不足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部分关键数据无法实时采集，导致监控盲区。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各个监控系统之间缺乏有效整合，导致信息孤岛现象。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缺乏多样化的监控手段，难以满足复杂多变的生产需求。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缺乏智能分析和预警功能，无法及时发现潜在问题。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提高数据采集的全面性和准确性，消除监控盲区。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完善数据采集系统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采用物联网、大数据、人工智能等先进技术，提升监控水平。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引入先进监控技术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实现各个监控系统之间的互联互通，提高信息利用效率。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加强系统集成与整合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引入智能分析和预警功能，实现对生产过程的智能化监控。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推动智能化发展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改进需求与方向明确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标准化促进办法在生产监控中应用策略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58" r="22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明确各环节的操作流程、操作要求、安全注意事项等，确保生产过程的规范化和标准化。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制定生产监控环节的操作规范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对生产监控中使用的各类设备，制定统一的使用和维护标准，确保设备的正常运行和使用效果。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制定设备使用和维护标准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对生产监控中产生的各类数据，制定统一的数据采集、处理和分析标准，确保数据的准确性和可靠性。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制定数据采集和分析标准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制定统一规范和标准操作流程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加强技术研发和创新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鼓励企业加强技术研发和创新，推动生产监控技术的不断进步和升级。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引进先进的生产监控技术和设备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积极引进国内外先进的生产监控技术和设备，提高生产监控的自动化、智能化水平。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推广新技术和新设备的应用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通过组织技术交流会、现场观摩等方式，推广新技术和新设备在生产监控中的应用，提高生产效率和产品质量。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推广先进技术和设备应用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096" b="60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加强人员培训和技能提升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加强生产监控人员的培训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定期组织生产监控人员进行专业技能培训，提高其专业技能水平和操作能力。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建立技能考核机制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建立生产监控人员的技能考核机制，对技能水平不达标的人员进行针对性培训和提升。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鼓励员工自主学习和创新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鼓励员工自主学习新知识、新技能，积极参与技术创新和改进活动，提高生产监控的整体水平。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实施效果评估与持续改进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https://d.book118.com/308044065056006040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2024-09-18T21:06:30.945</cp:lastPrinted>
  <dcterms:created xsi:type="dcterms:W3CDTF">2024-09-18T13:06:30Z</dcterms:created>
  <dcterms:modified xsi:type="dcterms:W3CDTF">2024-09-18T13:06:33Z</dcterms:modified>
</cp:coreProperties>
</file>