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E15CD2-33F8-4A0E-B06F-BCA3AC5218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64B048-8EA6-402C-9EE0-1FB5B3E46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F5575E-11FD-49D4-A84A-DB6E62AEA2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D51CA2-4812-499B-9540-E6ECF2EE21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605CA3-A1E0-4E7B-A112-FAD0C82988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D8F20E-FD9B-4087-B799-EB602B54C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39EAFB-8946-45C0-B270-DED4FEBDCE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31FBFD-71E3-4D49-8F76-9C659D31F6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8FD64B-7AD8-4B75-B45D-5C1A1C454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B2DCB8-922A-4B5C-AC79-684F442D73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914765-F118-4D7F-B112-C162DBFAB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044072043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母婴护理服务理念\n## 1.母婴护理服务的定义与重要性\n### 1.1母婴护理服务的定义及其涵盖范围\n### 1.2母婴护理服务的重要性及影响\n### 1.3母婴护理服务在当前社会的地位\n## 2.母婴护理服务的发展历程\n### 2.1传统母婴护理服务的历史及其特点\n### 2.2现代母婴护理服务的演变及其优势\n### 2.3母婴护理服务的未来发展趋势\n## 3.母婴护理服务的核心理念\n### 3.1以家庭为中心的服务理念\n### 3.2以客户为导向的服务模式\n### 3.3以专业为基础的服务质量\n## 4.母婴护理服务的实践与应用\n### 4.1母婴护理服务在不同场景下的应用\n### 4.2母婴护理服务的实践案例分析\n### 4.3母婴护理服务的效果评估与反馈\n## 5.母婴护理服务的发展策略与挑战\n### 5.1母婴护理服务面临的市场竞争与挑战\n### 5.2母婴护理服务的发展策略与建议\n### 5.3母婴护理服务的创新与探索\n## 6.结论与展望\n### 6.1母婴护理服务理念的重要性及其影响\n### 6.2母婴护理服务在未来发展的可能性与前景\n### 6.3对母婴护理服务行业的期望与寄语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母婴护理服务理念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TENCENT DOCS SMART CREATE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CREATE TOGETHER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TENCENT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1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母婴护理服务的定义与重要性</a:t>
            </a:r>
            <a:endParaRPr/>
          </a:p>
        </p:txBody>
      </p:sp>
      <p:sp>
        <p:nvSpPr>
          <p:cNvPr id="112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13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04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0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母婴护理服务是指为孕产妇和新生儿提供的一系列护理服务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孕妇护理：包括孕期营养、运动、心理等方面的指导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分娩护理：包括分娩过程中的陪伴、疼痛缓解、心理支持等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新生儿护理：包括新生儿喂养、换尿布、安抚、护理等</a:t>
                </a:r>
                <a:endParaRPr/>
              </a:p>
            </p:txBody>
          </p:sp>
        </p:grpSp>
        <p:grpSp>
          <p:nvGrpSpPr>
            <p:cNvPr id="207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0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母婴护理服务的涵盖范围广泛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从孕期到产后的护理服务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从家庭到医院的护理服务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从基本护理到专业医疗服务的护理服务</a:t>
                </a:r>
                <a:endParaRPr/>
              </a:p>
            </p:txBody>
          </p:sp>
        </p:grpSp>
      </p:grpSp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母婴护理服务的定义及其涵盖范围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母婴护理服务对孕产妇和新生儿的健康具有重要影响</a:t>
                </a:r>
                <a:endParaRPr/>
              </a:p>
            </p:txBody>
          </p:sp>
          <p:sp>
            <p:nvSpPr>
              <p:cNvPr id="2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减少孕期并发症的发生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提高分娩过程中的舒适度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促进新生儿的健康成长</a:t>
                </a:r>
                <a:endParaRPr/>
              </a:p>
            </p:txBody>
          </p:sp>
          <p:sp>
            <p:nvSpPr>
              <p:cNvPr id="2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母婴护理服务对家庭和社会具有积极影响</a:t>
                </a:r>
                <a:endParaRPr/>
              </a:p>
            </p:txBody>
          </p:sp>
          <p:sp>
            <p:nvSpPr>
              <p:cNvPr id="2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减轻家庭照顾孕产妇和新生儿的压力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提高家庭幸福感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促进社会人口素质的提高</a:t>
                </a:r>
                <a:endParaRPr/>
              </a:p>
            </p:txBody>
          </p:sp>
          <p:sp>
            <p:nvSpPr>
              <p:cNvPr id="2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母婴护理服务的重要性及影响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母婴护理服务在当前社会受到广泛关注</a:t>
                </a:r>
                <a:endParaRPr/>
              </a:p>
            </p:txBody>
          </p:sp>
          <p:sp>
            <p:nvSpPr>
              <p:cNvPr id="23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随着人们对健康的重视程度不断提高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随着生育政策的调整和家庭结构的改变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随着医疗技术的进步和护理理念的发展</a:t>
                </a:r>
                <a:endParaRPr/>
              </a:p>
            </p:txBody>
          </p:sp>
          <p:sp>
            <p:nvSpPr>
              <p:cNvPr id="23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母婴护理服务在当前社会具有一定的市场需求</a:t>
                </a:r>
                <a:endParaRPr/>
              </a:p>
            </p:txBody>
          </p:sp>
          <p:sp>
            <p:nvSpPr>
              <p:cNvPr id="24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母婴护理服务市场规模不断扩大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母婴护理服务机构数量逐年增加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母婴护理服务从业人员的素质不断提高</a:t>
                </a:r>
                <a:endParaRPr/>
              </a:p>
            </p:txBody>
          </p:sp>
          <p:sp>
            <p:nvSpPr>
              <p:cNvPr id="24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母婴护理服务在当前社会的地位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4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母婴护理服务的发展历程</a:t>
            </a:r>
            <a:endParaRPr/>
          </a:p>
        </p:txBody>
      </p:sp>
      <p:sp>
        <p:nvSpPr>
          <p:cNvPr id="24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5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传统母婴护理服务的历史及其特点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传统母婴护理服务的历史悠久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古代母婴护理服务以家庭为主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明清时期出现了一些母婴护理服务的专业机构</a:t>
                </a:r>
                <a:endParaRPr/>
              </a:p>
            </p:txBody>
          </p:sp>
          <p:pic>
            <p:nvPicPr>
              <p:cNvPr id="2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传统母婴护理服务的特点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注重家族传承和经验积累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缺乏专业的医学知识和技术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母婴护理服务主要集中在孕期和产后的护理</a:t>
                </a:r>
                <a:endParaRPr/>
              </a:p>
            </p:txBody>
          </p:sp>
          <p:pic>
            <p:nvPicPr>
              <p:cNvPr id="26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现代母婴护理服务的演变及其优势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现代母婴护理服务的演变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随着医疗技术的进步和护理理念的发展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母婴护理服务从家庭逐渐转向专业机构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母婴护理服务的内容和形式不断丰富和完善</a:t>
                </a:r>
                <a:endParaRPr/>
              </a:p>
            </p:txBody>
          </p:sp>
          <p:pic>
            <p:nvPicPr>
              <p:cNvPr id="27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现代母婴护理服务的优势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专业的医学知识和技术支持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个性化的护理服务方案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全面关注孕产妇和新生儿的身心健康</a:t>
                </a:r>
                <a:endParaRPr/>
              </a:p>
            </p:txBody>
          </p:sp>
          <p:pic>
            <p:nvPicPr>
              <p:cNvPr id="27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母婴护理服务的专业化和规范化</a:t>
                </a:r>
                <a:endParaRPr/>
              </a:p>
            </p:txBody>
          </p:sp>
          <p:sp>
            <p:nvSpPr>
              <p:cNvPr id="28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建立完善的母婴护理服务标准和规范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提高母婴护理服务从业人员的素质和技能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加强母婴护理服务的监管和管理</a:t>
                </a:r>
                <a:endParaRPr/>
              </a:p>
            </p:txBody>
          </p:sp>
          <p:sp>
            <p:nvSpPr>
              <p:cNvPr id="28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母婴护理服务的个性化和精细化</a:t>
                </a:r>
                <a:endParaRPr/>
              </a:p>
            </p:txBody>
          </p:sp>
          <p:sp>
            <p:nvSpPr>
              <p:cNvPr id="28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根据孕产妇和新生儿的具体需求提供个性化服务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深入研究孕产妇和新生儿的生理和心理特点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提供全方位的母婴护理服务解决方案</a:t>
                </a:r>
                <a:endParaRPr/>
              </a:p>
            </p:txBody>
          </p:sp>
          <p:sp>
            <p:nvSpPr>
              <p:cNvPr id="29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母婴护理服务的未来发展趋势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母婴护理服务的核心理念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3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4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关注家庭成员的心理和情感需求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促进家庭成员之间的沟通和互动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为家庭提供全面的支持和服务</a:t>
                </a:r>
                <a:endParaRPr/>
              </a:p>
            </p:txBody>
          </p:sp>
          <p:sp>
            <p:nvSpPr>
              <p:cNvPr id="15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以家庭为中心的服务理念强调家庭在母婴护理服务中的重要性</a:t>
                </a:r>
                <a:endParaRPr/>
              </a:p>
            </p:txBody>
          </p:sp>
          <p:sp>
            <p:nvSpPr>
              <p:cNvPr id="16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8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9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增强孕产妇和新生儿的安全感和归属感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提高家庭成员对母婴护理服务的信任度和满意度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促进母婴护理服务的可持续发展</a:t>
                </a:r>
                <a:endParaRPr/>
              </a:p>
            </p:txBody>
          </p:sp>
          <p:sp>
            <p:nvSpPr>
              <p:cNvPr id="20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以家庭为中心的服务理念有助于提高母婴护理服务的满意度</a:t>
                </a:r>
                <a:endParaRPr/>
              </a:p>
            </p:txBody>
          </p:sp>
          <p:sp>
            <p:nvSpPr>
              <p:cNvPr id="21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以家庭为中心的服务理念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6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7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3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以客户为导向的服务模式强调以满足客户需求为目标</a:t>
                </a:r>
                <a:endParaRPr/>
              </a:p>
            </p:txBody>
          </p:sp>
          <p:sp>
            <p:nvSpPr>
              <p:cNvPr id="3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了解孕产妇和新生儿的需求和期望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提供个性化的护理服务方案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关注客户满意度和反馈意见</a:t>
                </a:r>
                <a:endParaRPr/>
              </a:p>
            </p:txBody>
          </p:sp>
        </p:grpSp>
        <p:grpSp>
          <p:nvGrpSpPr>
            <p:cNvPr id="33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3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以客户为导向的服务模式有助于提高母婴护理服务的质量</a:t>
                </a:r>
                <a:endParaRPr/>
              </a:p>
            </p:txBody>
          </p:sp>
          <p:sp>
            <p:nvSpPr>
              <p:cNvPr id="3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提高服务效率和效果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提高客户满意度和忠诚度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促进母婴护理服务的持续发展</a:t>
                </a:r>
                <a:endParaRPr/>
              </a:p>
            </p:txBody>
          </p:sp>
          <p:sp>
            <p:nvSpPr>
              <p:cNvPr id="36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以客户为导向的服务模式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42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43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44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7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4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以专业为基础的服务质量强调母婴护理服务的专业性和技术性</a:t>
                </a:r>
                <a:endParaRPr/>
              </a:p>
            </p:txBody>
          </p:sp>
          <p:sp>
            <p:nvSpPr>
              <p:cNvPr id="4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掌握专业的医学知识和技术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提供高质量的护理服务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关注孕产妇和新生儿的身心健康</a:t>
                </a:r>
                <a:endParaRPr/>
              </a:p>
            </p:txBody>
          </p:sp>
        </p:grpSp>
        <p:grpSp>
          <p:nvGrpSpPr>
            <p:cNvPr id="50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5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以专业为基础的服务质量有助于提高母婴护理服务的信誉度</a:t>
                </a:r>
                <a:endParaRPr/>
              </a:p>
            </p:txBody>
          </p:sp>
          <p:sp>
            <p:nvSpPr>
              <p:cNvPr id="5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提高客户对母婴护理服务的信任度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提高母婴护理服务在市场中的竞争力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促进母婴护理服务的可持续发展</a:t>
                </a:r>
                <a:endParaRPr/>
              </a:p>
            </p:txBody>
          </p:sp>
          <p:sp>
            <p:nvSpPr>
              <p:cNvPr id="53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6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以专业为基础的服务质量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https://d.book118.com/308044072043006037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母婴护理服务理念</vt:lpstr>
      <vt:lpstr>母婴护理服务的定义与重要性</vt:lpstr>
      <vt:lpstr>PowerPoint Presentation</vt:lpstr>
      <vt:lpstr>PowerPoint Presentation</vt:lpstr>
      <vt:lpstr>PowerPoint Presentation</vt:lpstr>
      <vt:lpstr>母婴护理服务的发展历程</vt:lpstr>
      <vt:lpstr>PowerPoint Presentation</vt:lpstr>
      <vt:lpstr>PowerPoint Presentation</vt:lpstr>
      <vt:lpstr>PowerPoint Presentation</vt:lpstr>
      <vt:lpstr>母婴护理服务的核心理念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2024-09-17T01:41:41.651</cp:lastPrinted>
  <dcterms:created xsi:type="dcterms:W3CDTF">2024-09-16T17:41:41Z</dcterms:created>
  <dcterms:modified xsi:type="dcterms:W3CDTF">2024-09-16T17:41:43Z</dcterms:modified>
</cp:coreProperties>
</file>