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3C849F-26E7-49DA-BC7A-BDE04AF99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81037-A29E-44A6-96F5-DF2301AA0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BECABC-1B91-498B-94F0-64B8AAE1A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8498C2-682B-4A73-BEF6-CB5879308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51051B-3280-4EC7-B0F4-4CB4160150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F23124-F504-4986-93D1-7440C03138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C7F22E-C5FA-48C5-BB02-1F3216262D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61B1FD-486D-4D50-A33F-795F7B01D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63067-ABCF-4D60-AA37-A395A767C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12522-F676-487E-899A-196B9929D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DF017-AD5C-40A8-B25E-2F82DF148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4410602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汇报人：&lt;XXX&gt;</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2023-12-30</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年度质量教育培训计划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培训背景</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培训目标</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培训内容</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培训形式与安排</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培训效果评估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培训计划实施与保障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培训背景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优质的产品和服务能够满足客户需求，提高客户满意度，从而增加企业的市场份额和竞争力。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提高客户满意度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3792" b="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建立品牌形象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451" b="1245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通过减少缺陷和浪费，提高工作效率和资源利用率，降低企业的生产成本。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良好的质量有助于树立企业形象，提升品牌知名度和信誉度。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质量对于企业的重要性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随着市场竞争的加剧，企业需要不断提高产品质量和服务水平以满足客户需求。</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市场竞争加剧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新技术的不断涌现和应用要求企业不断更新质量管理理念和方法。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技术更新换代</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法规和标准的不断变化要求企业及时调整质量管理策略以符合相关要求。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法规和标准的变化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当前质量管理的挑战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通过培训使员工深入理解质量对于企业的重要性，增强质量意识。</a:t>
            </a:r>
          </a:p>
        </p:txBody>
      </p:sp>
      <p:pic>
        <p:nvPicPr>
          <p:cNvPr id="6" name="Picture 6"/>
          <p:cNvPicPr>
            <a:picLocks noChangeAspect="1"/>
          </p:cNvPicPr>
          <p:nvPr/>
        </p:nvPicPr>
        <p:blipFill>
          <a:blip r:embed="rId2"/>
          <a:srcRect l="17458" r="17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提高员工质量意识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通过培训学习先进的质量管理理念和方法，提升企业的质量管理水平。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提升质量管理水平</a:t>
            </a:r>
          </a:p>
        </p:txBody>
      </p:sp>
      <p:pic>
        <p:nvPicPr>
          <p:cNvPr id="10" name="Picture 10"/>
          <p:cNvPicPr>
            <a:picLocks noChangeAspect="1"/>
          </p:cNvPicPr>
          <p:nvPr/>
        </p:nvPicPr>
        <p:blipFill>
          <a:blip r:embed="rId3"/>
          <a:srcRect l="18542" r="18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通过培训将质量意识融入企业文化，形成全员参与、持续改进的质量文化。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建立质量文化</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培训计划的制定目的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培训目标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质量意识是员工对质量的认识和态度，是质量管理的基础。</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通过培训，使员工认识到质量对企业的重要性，明确自己在质量管理中的角色和责任。</a:t>
            </a:r>
          </a:p>
        </p:txBody>
      </p:sp>
      <p:pic>
        <p:nvPicPr>
          <p:cNvPr id="6" name="Picture 6"/>
          <p:cNvPicPr>
            <a:picLocks noChangeAspect="1"/>
          </p:cNvPicPr>
          <p:nvPr/>
        </p:nvPicPr>
        <p:blipFill>
          <a:blip r:embed="rId2"/>
          <a:srcRect t="8005" b="800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培养员工关注质量、追求卓越的思维方式，形成全员参与质量管理的良好氛围。</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提高员工的质量意识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通过培训，使员工了解并掌握质量管理的基本概念、原则和方法，如PDCA循环、5W1H分析法等。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培养员工运用质量管理工具解决实际问题的能力，提高工作质量和效率。</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质量管理是一门科学，需要掌握基本理论和方法才能有效实施。</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掌握质量管理的基本理论和方法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542" r="1454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3833" r="383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质量管理不仅需要理论和方法，更需要解决实际问题的能力。</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通过培训，培养员工分析问题、解决问题的能力，提高他们在面对质量问题时的应变能力和创新思维。</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促进员工之间的交流与合作，共同探讨解决质量问题的有效途径，提升企业整体质量管理水平。</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提升解决实际质量问题的能力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培训内容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理解质量管理的基本概念和原则是实施质量管理的基石。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介绍质量管理的发展历程，讲解质量管理的基本概念，如质量、质量管理、质量控制、质量保证等，以及质量管理的基本原则，如以顾客为中心、全面质量管理、持续改进等。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质量管理基本概念和原则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掌握质量管理体系的建立与实施是提升组织质量管理水平的关键。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讲解如何建立有效的质量管理体系，包括体系策划、过程识别与控制、质量目标制定等，以及如何实施和维护质量管理体系，确保其持续有效运行。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质量管理体系的建立与实施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掌握和应用质量控制技术和工具是实现质量目标的重要手段。</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介绍常用的质量控制技术和工具，如统计过程控制、抽样检验、测量系统分析等，以及如何在实际工作中运用这些技术和工具进行质量控制。</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质量控制技术和工具的运用</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掌握质量改进的方法和技巧是提升组织整体绩效的重要途径。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讲解质量改进的基本概念和方法，如六西格玛管理、精益生产等，以及如何运用这些方法和技巧进行质量改进，实现组织整体绩效的提升。</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质量改进的方法和技巧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培训形式与安排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https://d.book118.com/308044106021006023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2024-08-29T13:31:29.933</cp:lastPrinted>
  <dcterms:created xsi:type="dcterms:W3CDTF">2024-08-29T05:31:29Z</dcterms:created>
  <dcterms:modified xsi:type="dcterms:W3CDTF">2024-08-29T05:31:32Z</dcterms:modified>
</cp:coreProperties>
</file>